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619" r:id="rId2"/>
    <p:sldId id="2623" r:id="rId3"/>
    <p:sldId id="2624" r:id="rId4"/>
    <p:sldId id="1516" r:id="rId5"/>
    <p:sldId id="346" r:id="rId6"/>
    <p:sldId id="1034" r:id="rId7"/>
    <p:sldId id="441" r:id="rId8"/>
    <p:sldId id="381" r:id="rId9"/>
    <p:sldId id="2625" r:id="rId10"/>
    <p:sldId id="711" r:id="rId11"/>
    <p:sldId id="459" r:id="rId12"/>
    <p:sldId id="268" r:id="rId13"/>
    <p:sldId id="1268" r:id="rId14"/>
    <p:sldId id="2626" r:id="rId15"/>
    <p:sldId id="1771" r:id="rId16"/>
    <p:sldId id="332" r:id="rId17"/>
    <p:sldId id="1247" r:id="rId18"/>
    <p:sldId id="436" r:id="rId19"/>
    <p:sldId id="2437" r:id="rId20"/>
    <p:sldId id="2627" r:id="rId21"/>
    <p:sldId id="362" r:id="rId22"/>
    <p:sldId id="2546" r:id="rId23"/>
    <p:sldId id="463" r:id="rId24"/>
    <p:sldId id="262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23B"/>
    <a:srgbClr val="DE6A3E"/>
    <a:srgbClr val="FF6F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9"/>
    <p:restoredTop sz="94660"/>
  </p:normalViewPr>
  <p:slideViewPr>
    <p:cSldViewPr snapToGrid="0">
      <p:cViewPr varScale="1">
        <p:scale>
          <a:sx n="99" d="100"/>
          <a:sy n="99" d="100"/>
        </p:scale>
        <p:origin x="90" y="52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10804-FE04-47AA-8C0E-F2613B59AD83}" type="datetimeFigureOut">
              <a:rPr lang="zh-CN" altLang="en-US" smtClean="0"/>
              <a:t>2019/9/11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CBF47-3ED1-41B6-A9DB-D47E6373B24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a:t>
            </a:fld>
            <a:endParaRPr lang="zh-CN" altLang="en-US"/>
          </a:p>
        </p:txBody>
      </p:sp>
    </p:spTree>
    <p:extLst>
      <p:ext uri="{BB962C8B-B14F-4D97-AF65-F5344CB8AC3E}">
        <p14:creationId xmlns:p14="http://schemas.microsoft.com/office/powerpoint/2010/main" val="2058094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10"/>
          </p:nvPr>
        </p:nvSpPr>
        <p:spPr/>
        <p:txBody>
          <a:bodyPr/>
          <a:lstStyle/>
          <a:p>
            <a:fld id="{4DA68BBB-CC67-4532-AFA8-1977C8FC2736}" type="slidenum">
              <a:rPr lang="zh-TW" altLang="en-US" smtClean="0"/>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10"/>
          </p:nvPr>
        </p:nvSpPr>
        <p:spPr/>
        <p:txBody>
          <a:bodyPr/>
          <a:lstStyle/>
          <a:p>
            <a:fld id="{4DA68BBB-CC67-4532-AFA8-1977C8FC2736}" type="slidenum">
              <a:rPr lang="zh-TW" altLang="en-US" smtClean="0"/>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10"/>
          </p:nvPr>
        </p:nvSpPr>
        <p:spPr/>
        <p:txBody>
          <a:bodyPr/>
          <a:lstStyle/>
          <a:p>
            <a:fld id="{4DA68BBB-CC67-4532-AFA8-1977C8FC2736}" type="slidenum">
              <a:rPr lang="zh-TW" altLang="en-US" smtClean="0"/>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24</a:t>
            </a:fld>
            <a:endParaRPr lang="zh-CN" altLang="en-US"/>
          </a:p>
        </p:txBody>
      </p:sp>
    </p:spTree>
    <p:extLst>
      <p:ext uri="{BB962C8B-B14F-4D97-AF65-F5344CB8AC3E}">
        <p14:creationId xmlns:p14="http://schemas.microsoft.com/office/powerpoint/2010/main" val="651644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10"/>
          </p:nvPr>
        </p:nvSpPr>
        <p:spPr/>
        <p:txBody>
          <a:bodyPr/>
          <a:lstStyle/>
          <a:p>
            <a:fld id="{4DA68BBB-CC67-4532-AFA8-1977C8FC2736}" type="slidenum">
              <a:rPr lang="zh-TW" altLang="en-US" smtClean="0"/>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A8CBF47-3ED1-41B6-A9DB-D47E6373B24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TW" altLang="en-US" dirty="0"/>
          </a:p>
        </p:txBody>
      </p:sp>
      <p:sp>
        <p:nvSpPr>
          <p:cNvPr id="4" name="灯片编号占位符 3"/>
          <p:cNvSpPr>
            <a:spLocks noGrp="1"/>
          </p:cNvSpPr>
          <p:nvPr>
            <p:ph type="sldNum" sz="quarter" idx="10"/>
          </p:nvPr>
        </p:nvSpPr>
        <p:spPr/>
        <p:txBody>
          <a:bodyPr/>
          <a:lstStyle/>
          <a:p>
            <a:fld id="{4DA68BBB-CC67-4532-AFA8-1977C8FC2736}" type="slidenum">
              <a:rPr lang="zh-TW" altLang="en-US" smtClean="0"/>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6E4EAA-5FED-470D-B55B-6C00A1D842EC}" type="datetimeFigureOut">
              <a:rPr lang="zh-CN" altLang="en-US" smtClean="0"/>
              <a:t>2019/9/11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3DB2173-4174-4214-94AA-290FE3B78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E4EAA-5FED-470D-B55B-6C00A1D842EC}" type="datetimeFigureOut">
              <a:rPr lang="zh-CN" altLang="en-US" smtClean="0"/>
              <a:t>2019/9/11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B2173-4174-4214-94AA-290FE3B7878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229100" y="5761355"/>
            <a:ext cx="2059305" cy="758190"/>
            <a:chOff x="2513" y="9137"/>
            <a:chExt cx="3243" cy="1194"/>
          </a:xfrm>
        </p:grpSpPr>
        <p:sp>
          <p:nvSpPr>
            <p:cNvPr id="42"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43"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sp>
        <p:nvSpPr>
          <p:cNvPr id="5" name="任意多边形 4"/>
          <p:cNvSpPr/>
          <p:nvPr/>
        </p:nvSpPr>
        <p:spPr>
          <a:xfrm>
            <a:off x="-1082040" y="-1049020"/>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1082040" y="-1033145"/>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5112356" y="4150370"/>
            <a:ext cx="1924050" cy="551230"/>
            <a:chOff x="5191125" y="4633545"/>
            <a:chExt cx="1924050" cy="551230"/>
          </a:xfrm>
        </p:grpSpPr>
        <p:sp>
          <p:nvSpPr>
            <p:cNvPr id="18" name="圆角矩形 17"/>
            <p:cNvSpPr/>
            <p:nvPr/>
          </p:nvSpPr>
          <p:spPr>
            <a:xfrm>
              <a:off x="5191125" y="4633545"/>
              <a:ext cx="1924050" cy="5512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cs typeface="+mn-ea"/>
                <a:sym typeface="+mn-lt"/>
              </a:endParaRPr>
            </a:p>
          </p:txBody>
        </p:sp>
        <p:sp>
          <p:nvSpPr>
            <p:cNvPr id="19" name="圆角矩形 18"/>
            <p:cNvSpPr/>
            <p:nvPr/>
          </p:nvSpPr>
          <p:spPr>
            <a:xfrm>
              <a:off x="5221180" y="4661680"/>
              <a:ext cx="1868701" cy="494960"/>
            </a:xfrm>
            <a:prstGeom prst="round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cs typeface="+mn-ea"/>
                <a:sym typeface="+mn-lt"/>
              </a:endParaRPr>
            </a:p>
          </p:txBody>
        </p:sp>
      </p:grpSp>
      <p:sp>
        <p:nvSpPr>
          <p:cNvPr id="21" name="文本框 20"/>
          <p:cNvSpPr txBox="1"/>
          <p:nvPr/>
        </p:nvSpPr>
        <p:spPr>
          <a:xfrm>
            <a:off x="5164795" y="4241495"/>
            <a:ext cx="1871082" cy="368300"/>
          </a:xfrm>
          <a:prstGeom prst="rect">
            <a:avLst/>
          </a:prstGeom>
          <a:noFill/>
        </p:spPr>
        <p:txBody>
          <a:bodyPr wrap="square" rtlCol="0">
            <a:spAutoFit/>
          </a:bodyPr>
          <a:lstStyle/>
          <a:p>
            <a:pPr algn="ctr"/>
            <a:r>
              <a:rPr lang="zh-CN" altLang="en-US" dirty="0">
                <a:solidFill>
                  <a:schemeClr val="bg1"/>
                </a:solidFill>
                <a:cs typeface="+mn-ea"/>
                <a:sym typeface="+mn-lt"/>
              </a:rPr>
              <a:t>汇报人</a:t>
            </a:r>
            <a:r>
              <a:rPr lang="zh-CN" altLang="en-US" dirty="0" smtClean="0">
                <a:solidFill>
                  <a:schemeClr val="bg1"/>
                </a:solidFill>
                <a:cs typeface="+mn-ea"/>
                <a:sym typeface="+mn-lt"/>
              </a:rPr>
              <a:t>：</a:t>
            </a:r>
            <a:r>
              <a:rPr lang="en-US" altLang="zh-CN" dirty="0" smtClean="0">
                <a:solidFill>
                  <a:schemeClr val="bg1"/>
                </a:solidFill>
                <a:cs typeface="+mn-ea"/>
                <a:sym typeface="+mn-lt"/>
              </a:rPr>
              <a:t>XXX</a:t>
            </a:r>
            <a:endParaRPr lang="zh-CN" altLang="en-US" dirty="0">
              <a:solidFill>
                <a:schemeClr val="bg1"/>
              </a:solidFill>
              <a:cs typeface="+mn-ea"/>
              <a:sym typeface="+mn-lt"/>
            </a:endParaRPr>
          </a:p>
        </p:txBody>
      </p:sp>
      <p:sp>
        <p:nvSpPr>
          <p:cNvPr id="22" name="标题 21"/>
          <p:cNvSpPr>
            <a:spLocks noGrp="1"/>
          </p:cNvSpPr>
          <p:nvPr>
            <p:ph type="ctrTitle" idx="4294967295"/>
          </p:nvPr>
        </p:nvSpPr>
        <p:spPr>
          <a:xfrm>
            <a:off x="2354580" y="2145665"/>
            <a:ext cx="7586980" cy="1210310"/>
          </a:xfrm>
          <a:prstGeom prst="rect">
            <a:avLst/>
          </a:prstGeom>
        </p:spPr>
        <p:txBody>
          <a:bodyPr lIns="91440" tIns="45720" rIns="91440" bIns="45720">
            <a:noAutofit/>
          </a:bodyPr>
          <a:lstStyle/>
          <a:p>
            <a:pPr>
              <a:lnSpc>
                <a:spcPct val="100000"/>
              </a:lnSpc>
            </a:pPr>
            <a:r>
              <a:rPr lang="zh-CN" altLang="en-US" sz="8500" spc="800" dirty="0">
                <a:solidFill>
                  <a:schemeClr val="bg1"/>
                </a:solidFill>
                <a:effectLst>
                  <a:outerShdw blurRad="38100" dist="38100" dir="2700000" algn="tl">
                    <a:srgbClr val="000000">
                      <a:alpha val="43137"/>
                    </a:srgbClr>
                  </a:outerShdw>
                </a:effectLst>
                <a:uFillTx/>
                <a:latin typeface="+mn-lt"/>
                <a:ea typeface="+mn-ea"/>
                <a:cs typeface="+mn-ea"/>
                <a:sym typeface="+mn-lt"/>
              </a:rPr>
              <a:t>工作汇报模板</a:t>
            </a:r>
          </a:p>
        </p:txBody>
      </p:sp>
      <p:sp>
        <p:nvSpPr>
          <p:cNvPr id="23" name="文本框 22"/>
          <p:cNvSpPr txBox="1"/>
          <p:nvPr/>
        </p:nvSpPr>
        <p:spPr bwMode="auto">
          <a:xfrm>
            <a:off x="3244578" y="3355658"/>
            <a:ext cx="5805714" cy="103105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defRPr/>
            </a:pPr>
            <a:r>
              <a:rPr lang="en-US" sz="1000" dirty="0" err="1">
                <a:solidFill>
                  <a:schemeClr val="bg1">
                    <a:lumMod val="95000"/>
                  </a:schemeClr>
                </a:solidFill>
                <a:cs typeface="+mn-ea"/>
                <a:sym typeface="+mn-lt"/>
              </a:rPr>
              <a:t>Lorem</a:t>
            </a:r>
            <a:r>
              <a:rPr lang="en-US" sz="1000" dirty="0">
                <a:solidFill>
                  <a:schemeClr val="bg1">
                    <a:lumMod val="95000"/>
                  </a:schemeClr>
                </a:solidFill>
                <a:cs typeface="+mn-ea"/>
                <a:sym typeface="+mn-lt"/>
              </a:rPr>
              <a:t> </a:t>
            </a:r>
            <a:r>
              <a:rPr lang="en-US" sz="1000" dirty="0" err="1">
                <a:solidFill>
                  <a:schemeClr val="bg1">
                    <a:lumMod val="95000"/>
                  </a:schemeClr>
                </a:solidFill>
                <a:cs typeface="+mn-ea"/>
                <a:sym typeface="+mn-lt"/>
              </a:rPr>
              <a:t>Ipsum</a:t>
            </a:r>
            <a:r>
              <a:rPr lang="en-US" sz="1000" dirty="0">
                <a:solidFill>
                  <a:schemeClr val="bg1">
                    <a:lumMod val="95000"/>
                  </a:schemeClr>
                </a:solidFill>
                <a:cs typeface="+mn-ea"/>
                <a:sym typeface="+mn-lt"/>
              </a:rPr>
              <a:t> is simply dummy text of the printing and typesetting industry. Lorem Ipsum has been the</a:t>
            </a:r>
            <a:r>
              <a:rPr lang="en-US" sz="1000" dirty="0" err="1">
                <a:solidFill>
                  <a:schemeClr val="bg1">
                    <a:lumMod val="95000"/>
                  </a:schemeClr>
                </a:solidFill>
                <a:cs typeface="+mn-ea"/>
                <a:sym typeface="+mn-lt"/>
              </a:rPr>
              <a:t>Lorem</a:t>
            </a:r>
            <a:r>
              <a:rPr lang="en-US" sz="1000" dirty="0">
                <a:solidFill>
                  <a:schemeClr val="bg1">
                    <a:lumMod val="95000"/>
                  </a:schemeClr>
                </a:solidFill>
                <a:cs typeface="+mn-ea"/>
                <a:sym typeface="+mn-lt"/>
              </a:rPr>
              <a:t> </a:t>
            </a:r>
            <a:r>
              <a:rPr lang="en-US" sz="1000" dirty="0" err="1">
                <a:solidFill>
                  <a:schemeClr val="bg1">
                    <a:lumMod val="95000"/>
                  </a:schemeClr>
                </a:solidFill>
                <a:cs typeface="+mn-ea"/>
                <a:sym typeface="+mn-lt"/>
              </a:rPr>
              <a:t>Ipsum</a:t>
            </a:r>
            <a:r>
              <a:rPr lang="en-US" sz="1000" dirty="0">
                <a:solidFill>
                  <a:schemeClr val="bg1">
                    <a:lumMod val="95000"/>
                  </a:schemeClr>
                </a:solidFill>
                <a:cs typeface="+mn-ea"/>
                <a:sym typeface="+mn-lt"/>
              </a:rPr>
              <a:t> is simply dummy text of the printing and typesetting industry. Lorem Ipsum has been the</a:t>
            </a:r>
            <a:endParaRPr lang="en-US" altLang="zh-CN" sz="1600" dirty="0">
              <a:solidFill>
                <a:schemeClr val="bg1"/>
              </a:solidFill>
              <a:cs typeface="+mn-ea"/>
              <a:sym typeface="+mn-lt"/>
            </a:endParaRPr>
          </a:p>
          <a:p>
            <a:pPr algn="ctr">
              <a:defRPr/>
            </a:pPr>
            <a:endParaRPr lang="en-US" altLang="zh-CN" sz="1600" dirty="0">
              <a:solidFill>
                <a:schemeClr val="bg1"/>
              </a:solidFill>
              <a:cs typeface="+mn-ea"/>
              <a:sym typeface="+mn-lt"/>
            </a:endParaRPr>
          </a:p>
        </p:txBody>
      </p:sp>
      <p:sp>
        <p:nvSpPr>
          <p:cNvPr id="24" name="Rectangle 3"/>
          <p:cNvSpPr txBox="1">
            <a:spLocks noChangeArrowheads="1"/>
          </p:cNvSpPr>
          <p:nvPr/>
        </p:nvSpPr>
        <p:spPr bwMode="auto">
          <a:xfrm>
            <a:off x="4558665" y="1196975"/>
            <a:ext cx="4082415" cy="839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r>
              <a:rPr lang="en-US" altLang="zh-CN" sz="3500" cap="all" dirty="0">
                <a:solidFill>
                  <a:schemeClr val="bg1"/>
                </a:solidFill>
                <a:latin typeface="+mn-lt"/>
                <a:ea typeface="+mn-ea"/>
                <a:cs typeface="+mn-ea"/>
                <a:sym typeface="+mn-lt"/>
              </a:rPr>
              <a:t>Business  Plan</a:t>
            </a:r>
          </a:p>
        </p:txBody>
      </p:sp>
      <p:cxnSp>
        <p:nvCxnSpPr>
          <p:cNvPr id="30" name="Straight Connector 19"/>
          <p:cNvCxnSpPr/>
          <p:nvPr/>
        </p:nvCxnSpPr>
        <p:spPr>
          <a:xfrm>
            <a:off x="79836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687493" y="562784"/>
            <a:ext cx="16562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33" name="文本框 32"/>
          <p:cNvSpPr txBox="1"/>
          <p:nvPr/>
        </p:nvSpPr>
        <p:spPr>
          <a:xfrm>
            <a:off x="7105538" y="495299"/>
            <a:ext cx="1123950" cy="245110"/>
          </a:xfrm>
          <a:prstGeom prst="rect">
            <a:avLst/>
          </a:prstGeom>
          <a:noFill/>
        </p:spPr>
        <p:txBody>
          <a:bodyPr wrap="square" rtlCol="0">
            <a:spAutoFit/>
          </a:bodyPr>
          <a:lstStyle/>
          <a:p>
            <a:r>
              <a:rPr lang="zh-CN" altLang="en-US" sz="1000" dirty="0">
                <a:solidFill>
                  <a:schemeClr val="bg1"/>
                </a:solidFill>
                <a:cs typeface="+mn-ea"/>
                <a:sym typeface="+mn-lt"/>
              </a:rPr>
              <a:t>诚信载道</a:t>
            </a:r>
          </a:p>
        </p:txBody>
      </p:sp>
      <p:sp>
        <p:nvSpPr>
          <p:cNvPr id="34" name="文本框 33"/>
          <p:cNvSpPr txBox="1"/>
          <p:nvPr/>
        </p:nvSpPr>
        <p:spPr>
          <a:xfrm>
            <a:off x="8340439"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鼓励创造</a:t>
            </a:r>
          </a:p>
        </p:txBody>
      </p:sp>
      <p:sp>
        <p:nvSpPr>
          <p:cNvPr id="35" name="文本框 34"/>
          <p:cNvSpPr txBox="1"/>
          <p:nvPr/>
        </p:nvSpPr>
        <p:spPr>
          <a:xfrm>
            <a:off x="95753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精益求精</a:t>
            </a: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和谐致远</a:t>
            </a:r>
          </a:p>
        </p:txBody>
      </p:sp>
      <p:grpSp>
        <p:nvGrpSpPr>
          <p:cNvPr id="39" name="组合 38"/>
          <p:cNvGrpSpPr/>
          <p:nvPr/>
        </p:nvGrpSpPr>
        <p:grpSpPr>
          <a:xfrm>
            <a:off x="594360" y="5761355"/>
            <a:ext cx="2782570" cy="758190"/>
            <a:chOff x="1373" y="9137"/>
            <a:chExt cx="4382" cy="1194"/>
          </a:xfrm>
        </p:grpSpPr>
        <p:sp>
          <p:nvSpPr>
            <p:cNvPr id="37" name="progress-report_18229"/>
            <p:cNvSpPr>
              <a:spLocks noChangeAspect="1"/>
            </p:cNvSpPr>
            <p:nvPr/>
          </p:nvSpPr>
          <p:spPr bwMode="auto">
            <a:xfrm>
              <a:off x="1373" y="9332"/>
              <a:ext cx="928" cy="843"/>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noFill/>
            <a:ln w="3175">
              <a:solidFill>
                <a:srgbClr val="C9423B"/>
              </a:solidFill>
            </a:ln>
          </p:spPr>
          <p:txBody>
            <a:bodyPr/>
            <a:lstStyle/>
            <a:p>
              <a:endParaRPr lang="zh-CN" altLang="en-US">
                <a:cs typeface="+mn-ea"/>
                <a:sym typeface="+mn-lt"/>
              </a:endParaRPr>
            </a:p>
          </p:txBody>
        </p:sp>
        <p:sp>
          <p:nvSpPr>
            <p:cNvPr id="55"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38"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grpSp>
        <p:nvGrpSpPr>
          <p:cNvPr id="44" name="组合 43"/>
          <p:cNvGrpSpPr/>
          <p:nvPr/>
        </p:nvGrpSpPr>
        <p:grpSpPr>
          <a:xfrm>
            <a:off x="7012305" y="5761355"/>
            <a:ext cx="2059305" cy="758190"/>
            <a:chOff x="2513" y="9137"/>
            <a:chExt cx="3243" cy="1194"/>
          </a:xfrm>
        </p:grpSpPr>
        <p:sp>
          <p:nvSpPr>
            <p:cNvPr id="46"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47"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grpSp>
        <p:nvGrpSpPr>
          <p:cNvPr id="48" name="组合 47"/>
          <p:cNvGrpSpPr/>
          <p:nvPr/>
        </p:nvGrpSpPr>
        <p:grpSpPr>
          <a:xfrm>
            <a:off x="9923145" y="5761355"/>
            <a:ext cx="2059305" cy="758190"/>
            <a:chOff x="2513" y="9137"/>
            <a:chExt cx="3243" cy="1194"/>
          </a:xfrm>
        </p:grpSpPr>
        <p:sp>
          <p:nvSpPr>
            <p:cNvPr id="50"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51"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sp>
        <p:nvSpPr>
          <p:cNvPr id="52" name="server_30454"/>
          <p:cNvSpPr>
            <a:spLocks noChangeAspect="1"/>
          </p:cNvSpPr>
          <p:nvPr/>
        </p:nvSpPr>
        <p:spPr bwMode="auto">
          <a:xfrm>
            <a:off x="3500755" y="5822950"/>
            <a:ext cx="605155" cy="579120"/>
          </a:xfrm>
          <a:custGeom>
            <a:avLst/>
            <a:gdLst>
              <a:gd name="connsiteX0" fmla="*/ 0 w 604393"/>
              <a:gd name="connsiteY0" fmla="*/ 491982 h 577719"/>
              <a:gd name="connsiteX1" fmla="*/ 107471 w 604393"/>
              <a:gd name="connsiteY1" fmla="*/ 534851 h 577719"/>
              <a:gd name="connsiteX2" fmla="*/ 214942 w 604393"/>
              <a:gd name="connsiteY2" fmla="*/ 491982 h 577719"/>
              <a:gd name="connsiteX3" fmla="*/ 214942 w 604393"/>
              <a:gd name="connsiteY3" fmla="*/ 534851 h 577719"/>
              <a:gd name="connsiteX4" fmla="*/ 107471 w 604393"/>
              <a:gd name="connsiteY4" fmla="*/ 577719 h 577719"/>
              <a:gd name="connsiteX5" fmla="*/ 0 w 604393"/>
              <a:gd name="connsiteY5" fmla="*/ 534851 h 577719"/>
              <a:gd name="connsiteX6" fmla="*/ 0 w 604393"/>
              <a:gd name="connsiteY6" fmla="*/ 427556 h 577719"/>
              <a:gd name="connsiteX7" fmla="*/ 107471 w 604393"/>
              <a:gd name="connsiteY7" fmla="*/ 470425 h 577719"/>
              <a:gd name="connsiteX8" fmla="*/ 214942 w 604393"/>
              <a:gd name="connsiteY8" fmla="*/ 427556 h 577719"/>
              <a:gd name="connsiteX9" fmla="*/ 214942 w 604393"/>
              <a:gd name="connsiteY9" fmla="*/ 470425 h 577719"/>
              <a:gd name="connsiteX10" fmla="*/ 107471 w 604393"/>
              <a:gd name="connsiteY10" fmla="*/ 513293 h 577719"/>
              <a:gd name="connsiteX11" fmla="*/ 0 w 604393"/>
              <a:gd name="connsiteY11" fmla="*/ 470425 h 577719"/>
              <a:gd name="connsiteX12" fmla="*/ 107471 w 604393"/>
              <a:gd name="connsiteY12" fmla="*/ 331151 h 577719"/>
              <a:gd name="connsiteX13" fmla="*/ 10663 w 604393"/>
              <a:gd name="connsiteY13" fmla="*/ 363083 h 577719"/>
              <a:gd name="connsiteX14" fmla="*/ 107471 w 604393"/>
              <a:gd name="connsiteY14" fmla="*/ 395296 h 577719"/>
              <a:gd name="connsiteX15" fmla="*/ 203999 w 604393"/>
              <a:gd name="connsiteY15" fmla="*/ 363083 h 577719"/>
              <a:gd name="connsiteX16" fmla="*/ 107471 w 604393"/>
              <a:gd name="connsiteY16" fmla="*/ 331151 h 577719"/>
              <a:gd name="connsiteX17" fmla="*/ 558372 w 604393"/>
              <a:gd name="connsiteY17" fmla="*/ 325019 h 577719"/>
              <a:gd name="connsiteX18" fmla="*/ 540974 w 604393"/>
              <a:gd name="connsiteY18" fmla="*/ 342390 h 577719"/>
              <a:gd name="connsiteX19" fmla="*/ 558372 w 604393"/>
              <a:gd name="connsiteY19" fmla="*/ 359482 h 577719"/>
              <a:gd name="connsiteX20" fmla="*/ 575770 w 604393"/>
              <a:gd name="connsiteY20" fmla="*/ 342390 h 577719"/>
              <a:gd name="connsiteX21" fmla="*/ 558372 w 604393"/>
              <a:gd name="connsiteY21" fmla="*/ 325019 h 577719"/>
              <a:gd name="connsiteX22" fmla="*/ 107471 w 604393"/>
              <a:gd name="connsiteY22" fmla="*/ 320226 h 577719"/>
              <a:gd name="connsiteX23" fmla="*/ 214942 w 604393"/>
              <a:gd name="connsiteY23" fmla="*/ 363083 h 577719"/>
              <a:gd name="connsiteX24" fmla="*/ 214942 w 604393"/>
              <a:gd name="connsiteY24" fmla="*/ 405941 h 577719"/>
              <a:gd name="connsiteX25" fmla="*/ 107471 w 604393"/>
              <a:gd name="connsiteY25" fmla="*/ 449078 h 577719"/>
              <a:gd name="connsiteX26" fmla="*/ 0 w 604393"/>
              <a:gd name="connsiteY26" fmla="*/ 405941 h 577719"/>
              <a:gd name="connsiteX27" fmla="*/ 0 w 604393"/>
              <a:gd name="connsiteY27" fmla="*/ 363083 h 577719"/>
              <a:gd name="connsiteX28" fmla="*/ 107471 w 604393"/>
              <a:gd name="connsiteY28" fmla="*/ 320226 h 577719"/>
              <a:gd name="connsiteX29" fmla="*/ 327706 w 604393"/>
              <a:gd name="connsiteY29" fmla="*/ 0 h 577719"/>
              <a:gd name="connsiteX30" fmla="*/ 604393 w 604393"/>
              <a:gd name="connsiteY30" fmla="*/ 55477 h 577719"/>
              <a:gd name="connsiteX31" fmla="*/ 604393 w 604393"/>
              <a:gd name="connsiteY31" fmla="*/ 553092 h 577719"/>
              <a:gd name="connsiteX32" fmla="*/ 327706 w 604393"/>
              <a:gd name="connsiteY32" fmla="*/ 553092 h 577719"/>
              <a:gd name="connsiteX33" fmla="*/ 327706 w 604393"/>
              <a:gd name="connsiteY33" fmla="*/ 265619 h 577719"/>
              <a:gd name="connsiteX34" fmla="*/ 572684 w 604393"/>
              <a:gd name="connsiteY34" fmla="*/ 294198 h 577719"/>
              <a:gd name="connsiteX35" fmla="*/ 575209 w 604393"/>
              <a:gd name="connsiteY35" fmla="*/ 294478 h 577719"/>
              <a:gd name="connsiteX36" fmla="*/ 595694 w 604393"/>
              <a:gd name="connsiteY36" fmla="*/ 275985 h 577719"/>
              <a:gd name="connsiteX37" fmla="*/ 577454 w 604393"/>
              <a:gd name="connsiteY37" fmla="*/ 253010 h 577719"/>
              <a:gd name="connsiteX38" fmla="*/ 329951 w 604393"/>
              <a:gd name="connsiteY38" fmla="*/ 224151 h 577719"/>
              <a:gd name="connsiteX39" fmla="*/ 327706 w 604393"/>
              <a:gd name="connsiteY39" fmla="*/ 224151 h 577719"/>
              <a:gd name="connsiteX40" fmla="*/ 327706 w 604393"/>
              <a:gd name="connsiteY40" fmla="*/ 203417 h 577719"/>
              <a:gd name="connsiteX41" fmla="*/ 572122 w 604393"/>
              <a:gd name="connsiteY41" fmla="*/ 239001 h 577719"/>
              <a:gd name="connsiteX42" fmla="*/ 575209 w 604393"/>
              <a:gd name="connsiteY42" fmla="*/ 239001 h 577719"/>
              <a:gd name="connsiteX43" fmla="*/ 595694 w 604393"/>
              <a:gd name="connsiteY43" fmla="*/ 221349 h 577719"/>
              <a:gd name="connsiteX44" fmla="*/ 578015 w 604393"/>
              <a:gd name="connsiteY44" fmla="*/ 197813 h 577719"/>
              <a:gd name="connsiteX45" fmla="*/ 330512 w 604393"/>
              <a:gd name="connsiteY45" fmla="*/ 161949 h 577719"/>
              <a:gd name="connsiteX46" fmla="*/ 327706 w 604393"/>
              <a:gd name="connsiteY46" fmla="*/ 162229 h 577719"/>
              <a:gd name="connsiteX47" fmla="*/ 327706 w 604393"/>
              <a:gd name="connsiteY47" fmla="*/ 143737 h 577719"/>
              <a:gd name="connsiteX48" fmla="*/ 571842 w 604393"/>
              <a:gd name="connsiteY48" fmla="*/ 183523 h 577719"/>
              <a:gd name="connsiteX49" fmla="*/ 575209 w 604393"/>
              <a:gd name="connsiteY49" fmla="*/ 183803 h 577719"/>
              <a:gd name="connsiteX50" fmla="*/ 595694 w 604393"/>
              <a:gd name="connsiteY50" fmla="*/ 166432 h 577719"/>
              <a:gd name="connsiteX51" fmla="*/ 578577 w 604393"/>
              <a:gd name="connsiteY51" fmla="*/ 142616 h 577719"/>
              <a:gd name="connsiteX52" fmla="*/ 331074 w 604393"/>
              <a:gd name="connsiteY52" fmla="*/ 102269 h 577719"/>
              <a:gd name="connsiteX53" fmla="*/ 327706 w 604393"/>
              <a:gd name="connsiteY53" fmla="*/ 102549 h 577719"/>
              <a:gd name="connsiteX54" fmla="*/ 327706 w 604393"/>
              <a:gd name="connsiteY54" fmla="*/ 79573 h 577719"/>
              <a:gd name="connsiteX55" fmla="*/ 571000 w 604393"/>
              <a:gd name="connsiteY55" fmla="*/ 128046 h 577719"/>
              <a:gd name="connsiteX56" fmla="*/ 575209 w 604393"/>
              <a:gd name="connsiteY56" fmla="*/ 128606 h 577719"/>
              <a:gd name="connsiteX57" fmla="*/ 595414 w 604393"/>
              <a:gd name="connsiteY57" fmla="*/ 111795 h 577719"/>
              <a:gd name="connsiteX58" fmla="*/ 579138 w 604393"/>
              <a:gd name="connsiteY58" fmla="*/ 87419 h 577719"/>
              <a:gd name="connsiteX59" fmla="*/ 331635 w 604393"/>
              <a:gd name="connsiteY59" fmla="*/ 38106 h 577719"/>
              <a:gd name="connsiteX60" fmla="*/ 327706 w 604393"/>
              <a:gd name="connsiteY60" fmla="*/ 38106 h 577719"/>
              <a:gd name="connsiteX61" fmla="*/ 313734 w 604393"/>
              <a:gd name="connsiteY61" fmla="*/ 0 h 577719"/>
              <a:gd name="connsiteX62" fmla="*/ 313734 w 604393"/>
              <a:gd name="connsiteY62" fmla="*/ 553092 h 577719"/>
              <a:gd name="connsiteX63" fmla="*/ 239362 w 604393"/>
              <a:gd name="connsiteY63" fmla="*/ 553092 h 577719"/>
              <a:gd name="connsiteX64" fmla="*/ 243010 w 604393"/>
              <a:gd name="connsiteY64" fmla="*/ 534880 h 577719"/>
              <a:gd name="connsiteX65" fmla="*/ 243010 w 604393"/>
              <a:gd name="connsiteY65" fmla="*/ 363124 h 577719"/>
              <a:gd name="connsiteX66" fmla="*/ 107455 w 604393"/>
              <a:gd name="connsiteY66" fmla="*/ 292236 h 577719"/>
              <a:gd name="connsiteX67" fmla="*/ 92300 w 604393"/>
              <a:gd name="connsiteY67" fmla="*/ 292797 h 577719"/>
              <a:gd name="connsiteX68" fmla="*/ 92300 w 604393"/>
              <a:gd name="connsiteY68" fmla="*/ 110674 h 5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4393" h="577719">
                <a:moveTo>
                  <a:pt x="0" y="491982"/>
                </a:moveTo>
                <a:cubicBezTo>
                  <a:pt x="0" y="515518"/>
                  <a:pt x="47983" y="534851"/>
                  <a:pt x="107471" y="534851"/>
                </a:cubicBezTo>
                <a:cubicBezTo>
                  <a:pt x="166679" y="534851"/>
                  <a:pt x="214942" y="515518"/>
                  <a:pt x="214942" y="491982"/>
                </a:cubicBezTo>
                <a:lnTo>
                  <a:pt x="214942" y="534851"/>
                </a:lnTo>
                <a:cubicBezTo>
                  <a:pt x="214942" y="558666"/>
                  <a:pt x="166679" y="577719"/>
                  <a:pt x="107471" y="577719"/>
                </a:cubicBezTo>
                <a:cubicBezTo>
                  <a:pt x="47983" y="577719"/>
                  <a:pt x="0" y="558666"/>
                  <a:pt x="0" y="534851"/>
                </a:cubicBezTo>
                <a:close/>
                <a:moveTo>
                  <a:pt x="0" y="427556"/>
                </a:moveTo>
                <a:cubicBezTo>
                  <a:pt x="0" y="451372"/>
                  <a:pt x="47983" y="470425"/>
                  <a:pt x="107471" y="470425"/>
                </a:cubicBezTo>
                <a:cubicBezTo>
                  <a:pt x="166679" y="470425"/>
                  <a:pt x="214942" y="451372"/>
                  <a:pt x="214942" y="427556"/>
                </a:cubicBezTo>
                <a:lnTo>
                  <a:pt x="214942" y="470425"/>
                </a:lnTo>
                <a:cubicBezTo>
                  <a:pt x="214942" y="494240"/>
                  <a:pt x="166679" y="513293"/>
                  <a:pt x="107471" y="513293"/>
                </a:cubicBezTo>
                <a:cubicBezTo>
                  <a:pt x="47983" y="513293"/>
                  <a:pt x="0" y="494240"/>
                  <a:pt x="0" y="470425"/>
                </a:cubicBezTo>
                <a:close/>
                <a:moveTo>
                  <a:pt x="107471" y="331151"/>
                </a:moveTo>
                <a:cubicBezTo>
                  <a:pt x="48264" y="331151"/>
                  <a:pt x="10663" y="350198"/>
                  <a:pt x="10663" y="363083"/>
                </a:cubicBezTo>
                <a:cubicBezTo>
                  <a:pt x="10663" y="376249"/>
                  <a:pt x="48264" y="395296"/>
                  <a:pt x="107471" y="395296"/>
                </a:cubicBezTo>
                <a:cubicBezTo>
                  <a:pt x="166398" y="395296"/>
                  <a:pt x="203999" y="376249"/>
                  <a:pt x="203999" y="363083"/>
                </a:cubicBezTo>
                <a:cubicBezTo>
                  <a:pt x="203999" y="350198"/>
                  <a:pt x="166398" y="331151"/>
                  <a:pt x="107471" y="331151"/>
                </a:cubicBezTo>
                <a:close/>
                <a:moveTo>
                  <a:pt x="558372" y="325019"/>
                </a:moveTo>
                <a:cubicBezTo>
                  <a:pt x="548831" y="325019"/>
                  <a:pt x="540974" y="332584"/>
                  <a:pt x="540974" y="342390"/>
                </a:cubicBezTo>
                <a:cubicBezTo>
                  <a:pt x="540974" y="351917"/>
                  <a:pt x="548831" y="359482"/>
                  <a:pt x="558372" y="359482"/>
                </a:cubicBezTo>
                <a:cubicBezTo>
                  <a:pt x="567913" y="359482"/>
                  <a:pt x="575770" y="351917"/>
                  <a:pt x="575770" y="342390"/>
                </a:cubicBezTo>
                <a:cubicBezTo>
                  <a:pt x="575770" y="332584"/>
                  <a:pt x="567913" y="325019"/>
                  <a:pt x="558372" y="325019"/>
                </a:cubicBezTo>
                <a:close/>
                <a:moveTo>
                  <a:pt x="107471" y="320226"/>
                </a:moveTo>
                <a:cubicBezTo>
                  <a:pt x="166679" y="320226"/>
                  <a:pt x="214942" y="339554"/>
                  <a:pt x="214942" y="363083"/>
                </a:cubicBezTo>
                <a:lnTo>
                  <a:pt x="214942" y="405941"/>
                </a:lnTo>
                <a:cubicBezTo>
                  <a:pt x="214942" y="429750"/>
                  <a:pt x="166679" y="449078"/>
                  <a:pt x="107471" y="449078"/>
                </a:cubicBezTo>
                <a:cubicBezTo>
                  <a:pt x="47983" y="449078"/>
                  <a:pt x="0" y="429750"/>
                  <a:pt x="0" y="405941"/>
                </a:cubicBezTo>
                <a:lnTo>
                  <a:pt x="0" y="363083"/>
                </a:lnTo>
                <a:cubicBezTo>
                  <a:pt x="0" y="339554"/>
                  <a:pt x="47983" y="320226"/>
                  <a:pt x="107471" y="320226"/>
                </a:cubicBezTo>
                <a:close/>
                <a:moveTo>
                  <a:pt x="327706" y="0"/>
                </a:moveTo>
                <a:lnTo>
                  <a:pt x="604393" y="55477"/>
                </a:lnTo>
                <a:lnTo>
                  <a:pt x="604393" y="553092"/>
                </a:lnTo>
                <a:lnTo>
                  <a:pt x="327706" y="553092"/>
                </a:lnTo>
                <a:lnTo>
                  <a:pt x="327706" y="265619"/>
                </a:lnTo>
                <a:lnTo>
                  <a:pt x="572684" y="294198"/>
                </a:lnTo>
                <a:cubicBezTo>
                  <a:pt x="573526" y="294478"/>
                  <a:pt x="574367" y="294478"/>
                  <a:pt x="575209" y="294478"/>
                </a:cubicBezTo>
                <a:cubicBezTo>
                  <a:pt x="585592" y="294478"/>
                  <a:pt x="594572" y="286633"/>
                  <a:pt x="595694" y="275985"/>
                </a:cubicBezTo>
                <a:cubicBezTo>
                  <a:pt x="597097" y="264778"/>
                  <a:pt x="588959" y="254411"/>
                  <a:pt x="577454" y="253010"/>
                </a:cubicBezTo>
                <a:lnTo>
                  <a:pt x="329951" y="224151"/>
                </a:lnTo>
                <a:cubicBezTo>
                  <a:pt x="329109" y="223870"/>
                  <a:pt x="328548" y="224151"/>
                  <a:pt x="327706" y="224151"/>
                </a:cubicBezTo>
                <a:lnTo>
                  <a:pt x="327706" y="203417"/>
                </a:lnTo>
                <a:lnTo>
                  <a:pt x="572122" y="239001"/>
                </a:lnTo>
                <a:cubicBezTo>
                  <a:pt x="573245" y="239001"/>
                  <a:pt x="574087" y="239001"/>
                  <a:pt x="575209" y="239001"/>
                </a:cubicBezTo>
                <a:cubicBezTo>
                  <a:pt x="585311" y="239001"/>
                  <a:pt x="594010" y="231716"/>
                  <a:pt x="595694" y="221349"/>
                </a:cubicBezTo>
                <a:cubicBezTo>
                  <a:pt x="597378" y="210141"/>
                  <a:pt x="589521" y="199494"/>
                  <a:pt x="578015" y="197813"/>
                </a:cubicBezTo>
                <a:lnTo>
                  <a:pt x="330512" y="161949"/>
                </a:lnTo>
                <a:cubicBezTo>
                  <a:pt x="329671" y="161669"/>
                  <a:pt x="328548" y="161949"/>
                  <a:pt x="327706" y="162229"/>
                </a:cubicBezTo>
                <a:lnTo>
                  <a:pt x="327706" y="143737"/>
                </a:lnTo>
                <a:lnTo>
                  <a:pt x="571842" y="183523"/>
                </a:lnTo>
                <a:cubicBezTo>
                  <a:pt x="572964" y="183803"/>
                  <a:pt x="574087" y="183803"/>
                  <a:pt x="575209" y="183803"/>
                </a:cubicBezTo>
                <a:cubicBezTo>
                  <a:pt x="585031" y="183803"/>
                  <a:pt x="594010" y="176519"/>
                  <a:pt x="595694" y="166432"/>
                </a:cubicBezTo>
                <a:cubicBezTo>
                  <a:pt x="597378" y="154944"/>
                  <a:pt x="589801" y="144297"/>
                  <a:pt x="578577" y="142616"/>
                </a:cubicBezTo>
                <a:lnTo>
                  <a:pt x="331074" y="102269"/>
                </a:lnTo>
                <a:cubicBezTo>
                  <a:pt x="329951" y="102269"/>
                  <a:pt x="328829" y="102549"/>
                  <a:pt x="327706" y="102549"/>
                </a:cubicBezTo>
                <a:lnTo>
                  <a:pt x="327706" y="79573"/>
                </a:lnTo>
                <a:lnTo>
                  <a:pt x="571000" y="128046"/>
                </a:lnTo>
                <a:cubicBezTo>
                  <a:pt x="572403" y="128326"/>
                  <a:pt x="573806" y="128606"/>
                  <a:pt x="575209" y="128606"/>
                </a:cubicBezTo>
                <a:cubicBezTo>
                  <a:pt x="584750" y="128606"/>
                  <a:pt x="593449" y="121602"/>
                  <a:pt x="595414" y="111795"/>
                </a:cubicBezTo>
                <a:cubicBezTo>
                  <a:pt x="597658" y="100588"/>
                  <a:pt x="590362" y="89660"/>
                  <a:pt x="579138" y="87419"/>
                </a:cubicBezTo>
                <a:lnTo>
                  <a:pt x="331635" y="38106"/>
                </a:lnTo>
                <a:cubicBezTo>
                  <a:pt x="330232" y="37825"/>
                  <a:pt x="329109" y="38106"/>
                  <a:pt x="327706" y="38106"/>
                </a:cubicBezTo>
                <a:close/>
                <a:moveTo>
                  <a:pt x="313734" y="0"/>
                </a:moveTo>
                <a:lnTo>
                  <a:pt x="313734" y="553092"/>
                </a:lnTo>
                <a:lnTo>
                  <a:pt x="239362" y="553092"/>
                </a:lnTo>
                <a:cubicBezTo>
                  <a:pt x="241607" y="547488"/>
                  <a:pt x="243010" y="541324"/>
                  <a:pt x="243010" y="534880"/>
                </a:cubicBezTo>
                <a:lnTo>
                  <a:pt x="243010" y="363124"/>
                </a:lnTo>
                <a:cubicBezTo>
                  <a:pt x="243010" y="314371"/>
                  <a:pt x="172847" y="292236"/>
                  <a:pt x="107455" y="292236"/>
                </a:cubicBezTo>
                <a:cubicBezTo>
                  <a:pt x="102404" y="292236"/>
                  <a:pt x="97352" y="292517"/>
                  <a:pt x="92300" y="292797"/>
                </a:cubicBezTo>
                <a:lnTo>
                  <a:pt x="92300" y="110674"/>
                </a:lnTo>
                <a:close/>
              </a:path>
            </a:pathLst>
          </a:custGeom>
          <a:noFill/>
          <a:ln w="3175">
            <a:solidFill>
              <a:srgbClr val="C9423B"/>
            </a:solidFill>
          </a:ln>
        </p:spPr>
        <p:txBody>
          <a:bodyPr/>
          <a:lstStyle/>
          <a:p>
            <a:endParaRPr lang="zh-CN" altLang="en-US">
              <a:cs typeface="+mn-ea"/>
              <a:sym typeface="+mn-lt"/>
            </a:endParaRPr>
          </a:p>
        </p:txBody>
      </p:sp>
      <p:sp>
        <p:nvSpPr>
          <p:cNvPr id="53" name="server_30454"/>
          <p:cNvSpPr>
            <a:spLocks noChangeAspect="1"/>
          </p:cNvSpPr>
          <p:nvPr/>
        </p:nvSpPr>
        <p:spPr bwMode="auto">
          <a:xfrm>
            <a:off x="6368415" y="5822950"/>
            <a:ext cx="563880" cy="620395"/>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noFill/>
          <a:ln w="3175">
            <a:solidFill>
              <a:srgbClr val="C9423B"/>
            </a:solidFill>
          </a:ln>
        </p:spPr>
        <p:txBody>
          <a:bodyPr/>
          <a:lstStyle/>
          <a:p>
            <a:endParaRPr lang="zh-TW" altLang="en-US">
              <a:cs typeface="+mn-ea"/>
              <a:sym typeface="+mn-lt"/>
            </a:endParaRPr>
          </a:p>
        </p:txBody>
      </p:sp>
      <p:sp>
        <p:nvSpPr>
          <p:cNvPr id="54" name="server_30454"/>
          <p:cNvSpPr>
            <a:spLocks noChangeAspect="1"/>
          </p:cNvSpPr>
          <p:nvPr/>
        </p:nvSpPr>
        <p:spPr bwMode="auto">
          <a:xfrm>
            <a:off x="9259570" y="5892165"/>
            <a:ext cx="590550" cy="549910"/>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noFill/>
          <a:ln w="3175">
            <a:solidFill>
              <a:srgbClr val="C9423B"/>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24"/>
                                        </p:tgtEl>
                                        <p:attrNameLst>
                                          <p:attrName>style.visibility</p:attrName>
                                        </p:attrNameLst>
                                      </p:cBhvr>
                                      <p:to>
                                        <p:strVal val="visible"/>
                                      </p:to>
                                    </p:set>
                                    <p:anim by="(-#ppt_w*2)" calcmode="lin" valueType="num">
                                      <p:cBhvr rctx="PPT">
                                        <p:cTn id="16" dur="250" autoRev="1" fill="hold">
                                          <p:stCondLst>
                                            <p:cond delay="0"/>
                                          </p:stCondLst>
                                        </p:cTn>
                                        <p:tgtEl>
                                          <p:spTgt spid="24"/>
                                        </p:tgtEl>
                                        <p:attrNameLst>
                                          <p:attrName>ppt_w</p:attrName>
                                        </p:attrNameLst>
                                      </p:cBhvr>
                                    </p:anim>
                                    <p:anim by="(#ppt_w*0.50)" calcmode="lin" valueType="num">
                                      <p:cBhvr>
                                        <p:cTn id="17" dur="250" decel="50000" autoRev="1" fill="hold">
                                          <p:stCondLst>
                                            <p:cond delay="0"/>
                                          </p:stCondLst>
                                        </p:cTn>
                                        <p:tgtEl>
                                          <p:spTgt spid="24"/>
                                        </p:tgtEl>
                                        <p:attrNameLst>
                                          <p:attrName>ppt_x</p:attrName>
                                        </p:attrNameLst>
                                      </p:cBhvr>
                                    </p:anim>
                                    <p:anim from="(-#ppt_h/2)" to="(#ppt_y)" calcmode="lin" valueType="num">
                                      <p:cBhvr>
                                        <p:cTn id="18" dur="500" fill="hold">
                                          <p:stCondLst>
                                            <p:cond delay="0"/>
                                          </p:stCondLst>
                                        </p:cTn>
                                        <p:tgtEl>
                                          <p:spTgt spid="24"/>
                                        </p:tgtEl>
                                        <p:attrNameLst>
                                          <p:attrName>ppt_y</p:attrName>
                                        </p:attrNameLst>
                                      </p:cBhvr>
                                    </p:anim>
                                    <p:animRot by="21600000">
                                      <p:cBhvr>
                                        <p:cTn id="19"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0" y="1661478"/>
            <a:ext cx="12192000" cy="2592387"/>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p:cNvSpPr txBox="1"/>
          <p:nvPr/>
        </p:nvSpPr>
        <p:spPr>
          <a:xfrm flipH="1" flipV="1">
            <a:off x="1482284" y="4747960"/>
            <a:ext cx="799054" cy="739009"/>
          </a:xfrm>
          <a:custGeom>
            <a:avLst/>
            <a:gdLst/>
            <a:ahLst/>
            <a:cxnLst/>
            <a:rect l="l" t="t" r="r" b="b"/>
            <a:pathLst>
              <a:path w="639659" h="591592">
                <a:moveTo>
                  <a:pt x="585429"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29"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solidFill>
            <a:srgbClr val="FDC0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ltLang="zh-CN" dirty="0">
              <a:cs typeface="+mn-ea"/>
              <a:sym typeface="+mn-lt"/>
            </a:endParaRPr>
          </a:p>
        </p:txBody>
      </p:sp>
      <p:grpSp>
        <p:nvGrpSpPr>
          <p:cNvPr id="31" name="组合 30"/>
          <p:cNvGrpSpPr/>
          <p:nvPr/>
        </p:nvGrpSpPr>
        <p:grpSpPr>
          <a:xfrm>
            <a:off x="2560815" y="4621902"/>
            <a:ext cx="7983360" cy="1101958"/>
            <a:chOff x="8213798" y="2327897"/>
            <a:chExt cx="7983360" cy="1101958"/>
          </a:xfrm>
        </p:grpSpPr>
        <p:sp>
          <p:nvSpPr>
            <p:cNvPr id="32" name="文本框 31"/>
            <p:cNvSpPr txBox="1"/>
            <p:nvPr/>
          </p:nvSpPr>
          <p:spPr>
            <a:xfrm>
              <a:off x="8213798" y="2327897"/>
              <a:ext cx="1415772" cy="461665"/>
            </a:xfrm>
            <a:prstGeom prst="rect">
              <a:avLst/>
            </a:prstGeom>
            <a:noFill/>
          </p:spPr>
          <p:txBody>
            <a:bodyPr wrap="none" rtlCol="0">
              <a:spAutoFit/>
              <a:scene3d>
                <a:camera prst="orthographicFront"/>
                <a:lightRig rig="threePt" dir="t"/>
              </a:scene3d>
              <a:sp3d contourW="12700"/>
            </a:bodyPr>
            <a:lstStyle/>
            <a:p>
              <a:r>
                <a:rPr lang="zh-CN" altLang="en-US" sz="2400" dirty="0">
                  <a:cs typeface="+mn-ea"/>
                  <a:sym typeface="+mn-lt"/>
                </a:rPr>
                <a:t>标题添加</a:t>
              </a:r>
            </a:p>
          </p:txBody>
        </p:sp>
        <p:sp>
          <p:nvSpPr>
            <p:cNvPr id="33" name="文本框 32"/>
            <p:cNvSpPr txBox="1"/>
            <p:nvPr/>
          </p:nvSpPr>
          <p:spPr>
            <a:xfrm>
              <a:off x="8241507" y="2728894"/>
              <a:ext cx="7955651" cy="700961"/>
            </a:xfrm>
            <a:prstGeom prst="rect">
              <a:avLst/>
            </a:prstGeom>
            <a:noFill/>
          </p:spPr>
          <p:txBody>
            <a:bodyPr wrap="square" rtlCol="0">
              <a:spAutoFit/>
              <a:scene3d>
                <a:camera prst="orthographicFront"/>
                <a:lightRig rig="threePt" dir="t"/>
              </a:scene3d>
              <a:sp3d contourW="12700"/>
            </a:bodyPr>
            <a:lstStyle/>
            <a:p>
              <a:pPr algn="l">
                <a:lnSpc>
                  <a:spcPct val="150000"/>
                </a:lnSpc>
                <a:spcAft>
                  <a:spcPts val="600"/>
                </a:spcAft>
              </a:pPr>
              <a:r>
                <a:rPr lang="zh-CN" altLang="en-US" sz="1400" dirty="0">
                  <a:solidFill>
                    <a:schemeClr val="tx1">
                      <a:lumMod val="50000"/>
                      <a:lumOff val="50000"/>
                    </a:schemeClr>
                  </a:solidFill>
                  <a:cs typeface="+mn-ea"/>
                  <a:sym typeface="+mn-lt"/>
                </a:rPr>
                <a:t>单击输入标题内容，单击输入标题内容单击输入标题内容单击输入标题内容单击输入标题内单击输入标题内容，单击输入标题内容单击输入标题内容单击输入标题内容单击输入标题内容</a:t>
              </a:r>
              <a:endParaRPr lang="en-US" altLang="zh-CN" sz="1400" dirty="0">
                <a:solidFill>
                  <a:schemeClr val="tx1">
                    <a:lumMod val="50000"/>
                    <a:lumOff val="50000"/>
                  </a:schemeClr>
                </a:solidFill>
                <a:cs typeface="+mn-ea"/>
                <a:sym typeface="+mn-lt"/>
              </a:endParaRPr>
            </a:p>
          </p:txBody>
        </p:sp>
      </p:grpSp>
      <p:grpSp>
        <p:nvGrpSpPr>
          <p:cNvPr id="2" name="组合 1"/>
          <p:cNvGrpSpPr/>
          <p:nvPr/>
        </p:nvGrpSpPr>
        <p:grpSpPr>
          <a:xfrm>
            <a:off x="344805" y="302895"/>
            <a:ext cx="2787015" cy="584200"/>
            <a:chOff x="543" y="445"/>
            <a:chExt cx="4389" cy="920"/>
          </a:xfrm>
        </p:grpSpPr>
        <p:sp>
          <p:nvSpPr>
            <p:cNvPr id="3" name="矩形 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anim calcmode="lin" valueType="num">
                                      <p:cBhvr>
                                        <p:cTn id="15" dur="1000" fill="hold"/>
                                        <p:tgtEl>
                                          <p:spTgt spid="30"/>
                                        </p:tgtEl>
                                        <p:attrNameLst>
                                          <p:attrName>style.rotation</p:attrName>
                                        </p:attrNameLst>
                                      </p:cBhvr>
                                      <p:tavLst>
                                        <p:tav tm="0">
                                          <p:val>
                                            <p:fltVal val="90"/>
                                          </p:val>
                                        </p:tav>
                                        <p:tav tm="100000">
                                          <p:val>
                                            <p:fltVal val="0"/>
                                          </p:val>
                                        </p:tav>
                                      </p:tavLst>
                                    </p:anim>
                                    <p:animEffect transition="in" filter="fade">
                                      <p:cBhvr>
                                        <p:cTn id="16" dur="1000"/>
                                        <p:tgtEl>
                                          <p:spTgt spid="30"/>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10160"/>
            <a:ext cx="12191998" cy="6858000"/>
            <a:chOff x="0" y="0"/>
            <a:chExt cx="12191998" cy="6858000"/>
          </a:xfrm>
        </p:grpSpPr>
        <p:sp>
          <p:nvSpPr>
            <p:cNvPr id="10" name="Freeform: Shape 5"/>
            <p:cNvSpPr/>
            <p:nvPr/>
          </p:nvSpPr>
          <p:spPr>
            <a:xfrm rot="10800000" flipH="1" flipV="1">
              <a:off x="0" y="0"/>
              <a:ext cx="7683062" cy="6858000"/>
            </a:xfrm>
            <a:custGeom>
              <a:avLst/>
              <a:gdLst>
                <a:gd name="connsiteX0" fmla="*/ 0 w 4736566"/>
                <a:gd name="connsiteY0" fmla="*/ 2788892 h 2788892"/>
                <a:gd name="connsiteX1" fmla="*/ 4736566 w 4736566"/>
                <a:gd name="connsiteY1" fmla="*/ 2788892 h 2788892"/>
                <a:gd name="connsiteX2" fmla="*/ 3342122 w 4736566"/>
                <a:gd name="connsiteY2" fmla="*/ 0 h 2788892"/>
                <a:gd name="connsiteX3" fmla="*/ 0 w 4736566"/>
                <a:gd name="connsiteY3" fmla="*/ 0 h 2788892"/>
              </a:gdLst>
              <a:ahLst/>
              <a:cxnLst>
                <a:cxn ang="0">
                  <a:pos x="connsiteX0" y="connsiteY0"/>
                </a:cxn>
                <a:cxn ang="0">
                  <a:pos x="connsiteX1" y="connsiteY1"/>
                </a:cxn>
                <a:cxn ang="0">
                  <a:pos x="connsiteX2" y="connsiteY2"/>
                </a:cxn>
                <a:cxn ang="0">
                  <a:pos x="connsiteX3" y="connsiteY3"/>
                </a:cxn>
              </a:cxnLst>
              <a:rect l="l" t="t" r="r" b="b"/>
              <a:pathLst>
                <a:path w="4736566" h="2788892">
                  <a:moveTo>
                    <a:pt x="0" y="2788892"/>
                  </a:moveTo>
                  <a:lnTo>
                    <a:pt x="4736566" y="2788892"/>
                  </a:lnTo>
                  <a:lnTo>
                    <a:pt x="3342122" y="0"/>
                  </a:lnTo>
                  <a:lnTo>
                    <a:pt x="0" y="0"/>
                  </a:lnTo>
                  <a:close/>
                </a:path>
              </a:pathLst>
            </a:cu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1" name="TextBox 55"/>
            <p:cNvSpPr txBox="1"/>
            <p:nvPr/>
          </p:nvSpPr>
          <p:spPr>
            <a:xfrm>
              <a:off x="2007668" y="393682"/>
              <a:ext cx="3419526" cy="276999"/>
            </a:xfrm>
            <a:prstGeom prst="rect">
              <a:avLst/>
            </a:prstGeom>
            <a:noFill/>
          </p:spPr>
          <p:txBody>
            <a:bodyPr wrap="none" rtlCol="0">
              <a:spAutoFit/>
            </a:bodyPr>
            <a:lstStyle>
              <a:defPPr>
                <a:defRPr lang="id-ID"/>
              </a:defPPr>
              <a:lvl1pPr>
                <a:defRPr sz="1600" spc="300">
                  <a:solidFill>
                    <a:schemeClr val="bg1"/>
                  </a:solidFill>
                  <a:effectLst>
                    <a:outerShdw blurRad="596900" sx="102000" sy="102000" algn="ctr" rotWithShape="0">
                      <a:prstClr val="black">
                        <a:alpha val="38000"/>
                      </a:prstClr>
                    </a:outerShdw>
                  </a:effectLst>
                  <a:latin typeface="Rajdhani Bold" panose="02000000000000000000" pitchFamily="2" charset="0"/>
                  <a:cs typeface="Rajdhani Bold" panose="02000000000000000000" pitchFamily="2" charset="0"/>
                </a:defRPr>
              </a:lvl1pPr>
            </a:lstStyle>
            <a:p>
              <a:pPr algn="ctr"/>
              <a:r>
                <a:rPr lang="en-US" sz="1200" dirty="0">
                  <a:solidFill>
                    <a:schemeClr val="tx1">
                      <a:lumMod val="75000"/>
                      <a:lumOff val="25000"/>
                    </a:schemeClr>
                  </a:solidFill>
                  <a:latin typeface="+mn-lt"/>
                  <a:cs typeface="+mn-ea"/>
                  <a:sym typeface="+mn-lt"/>
                </a:rPr>
                <a:t>Copyright © </a:t>
              </a:r>
              <a:r>
                <a:rPr lang="id-ID" sz="1200" dirty="0">
                  <a:solidFill>
                    <a:schemeClr val="tx1">
                      <a:lumMod val="75000"/>
                      <a:lumOff val="25000"/>
                    </a:schemeClr>
                  </a:solidFill>
                  <a:latin typeface="+mn-lt"/>
                  <a:cs typeface="+mn-ea"/>
                  <a:sym typeface="+mn-lt"/>
                </a:rPr>
                <a:t>ibaotu</a:t>
              </a:r>
              <a:r>
                <a:rPr lang="en-US" sz="1200" dirty="0">
                  <a:solidFill>
                    <a:schemeClr val="tx1">
                      <a:lumMod val="75000"/>
                      <a:lumOff val="25000"/>
                    </a:schemeClr>
                  </a:solidFill>
                  <a:latin typeface="+mn-lt"/>
                  <a:cs typeface="+mn-ea"/>
                  <a:sym typeface="+mn-lt"/>
                </a:rPr>
                <a:t>. All rights.</a:t>
              </a:r>
            </a:p>
          </p:txBody>
        </p:sp>
        <p:sp>
          <p:nvSpPr>
            <p:cNvPr id="12" name="Rectangle: Rounded Corners 71"/>
            <p:cNvSpPr/>
            <p:nvPr/>
          </p:nvSpPr>
          <p:spPr>
            <a:xfrm>
              <a:off x="704420" y="401685"/>
              <a:ext cx="1015152" cy="260995"/>
            </a:xfrm>
            <a:prstGeom prst="roundRect">
              <a:avLst>
                <a:gd name="adj" fmla="val 50000"/>
              </a:avLst>
            </a:prstGeom>
            <a:gradFill>
              <a:gsLst>
                <a:gs pos="0">
                  <a:schemeClr val="accent1"/>
                </a:gs>
                <a:gs pos="100000">
                  <a:schemeClr val="accent2"/>
                </a:gs>
              </a:gsLst>
              <a:lin ang="0" scaled="1"/>
            </a:gradFill>
            <a:ln>
              <a:noFill/>
            </a:ln>
            <a:effectLst>
              <a:outerShdw blurRad="1270000" sx="90000" sy="90000" algn="ctr"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Oval 72"/>
            <p:cNvSpPr/>
            <p:nvPr/>
          </p:nvSpPr>
          <p:spPr>
            <a:xfrm>
              <a:off x="388664" y="401684"/>
              <a:ext cx="260998" cy="260996"/>
            </a:xfrm>
            <a:prstGeom prst="ellipse">
              <a:avLst/>
            </a:prstGeom>
            <a:gradFill>
              <a:gsLst>
                <a:gs pos="0">
                  <a:schemeClr val="accent1"/>
                </a:gs>
                <a:gs pos="100000">
                  <a:schemeClr val="accent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4" name="文本框 13"/>
            <p:cNvSpPr txBox="1"/>
            <p:nvPr/>
          </p:nvSpPr>
          <p:spPr>
            <a:xfrm>
              <a:off x="806616" y="408185"/>
              <a:ext cx="699230" cy="276999"/>
            </a:xfrm>
            <a:prstGeom prst="rect">
              <a:avLst/>
            </a:prstGeom>
            <a:noFill/>
          </p:spPr>
          <p:txBody>
            <a:bodyPr wrap="none" rtlCol="0">
              <a:spAutoFit/>
            </a:bodyPr>
            <a:lstStyle/>
            <a:p>
              <a:r>
                <a:rPr lang="en-US" altLang="zh-CN" sz="1200" b="0" dirty="0">
                  <a:solidFill>
                    <a:schemeClr val="bg1"/>
                  </a:solidFill>
                  <a:cs typeface="+mn-ea"/>
                  <a:sym typeface="+mn-lt"/>
                </a:rPr>
                <a:t>IBAOTU</a:t>
              </a:r>
              <a:endParaRPr lang="zh-CN" altLang="en-US" sz="1200" b="0" dirty="0">
                <a:solidFill>
                  <a:schemeClr val="bg1"/>
                </a:solidFill>
                <a:cs typeface="+mn-ea"/>
                <a:sym typeface="+mn-lt"/>
              </a:endParaRPr>
            </a:p>
          </p:txBody>
        </p:sp>
        <p:sp>
          <p:nvSpPr>
            <p:cNvPr id="15" name="Freeform: Shape 5"/>
            <p:cNvSpPr/>
            <p:nvPr/>
          </p:nvSpPr>
          <p:spPr>
            <a:xfrm rot="10800000" flipV="1">
              <a:off x="10596281" y="6481482"/>
              <a:ext cx="1595717" cy="376517"/>
            </a:xfrm>
            <a:custGeom>
              <a:avLst/>
              <a:gdLst>
                <a:gd name="connsiteX0" fmla="*/ 0 w 4736566"/>
                <a:gd name="connsiteY0" fmla="*/ 2788892 h 2788892"/>
                <a:gd name="connsiteX1" fmla="*/ 4736566 w 4736566"/>
                <a:gd name="connsiteY1" fmla="*/ 2788892 h 2788892"/>
                <a:gd name="connsiteX2" fmla="*/ 3342122 w 4736566"/>
                <a:gd name="connsiteY2" fmla="*/ 0 h 2788892"/>
                <a:gd name="connsiteX3" fmla="*/ 0 w 4736566"/>
                <a:gd name="connsiteY3" fmla="*/ 0 h 2788892"/>
              </a:gdLst>
              <a:ahLst/>
              <a:cxnLst>
                <a:cxn ang="0">
                  <a:pos x="connsiteX0" y="connsiteY0"/>
                </a:cxn>
                <a:cxn ang="0">
                  <a:pos x="connsiteX1" y="connsiteY1"/>
                </a:cxn>
                <a:cxn ang="0">
                  <a:pos x="connsiteX2" y="connsiteY2"/>
                </a:cxn>
                <a:cxn ang="0">
                  <a:pos x="connsiteX3" y="connsiteY3"/>
                </a:cxn>
              </a:cxnLst>
              <a:rect l="l" t="t" r="r" b="b"/>
              <a:pathLst>
                <a:path w="4736566" h="2788892">
                  <a:moveTo>
                    <a:pt x="0" y="2788892"/>
                  </a:moveTo>
                  <a:lnTo>
                    <a:pt x="4736566" y="2788892"/>
                  </a:lnTo>
                  <a:lnTo>
                    <a:pt x="3342122" y="0"/>
                  </a:lnTo>
                  <a:lnTo>
                    <a:pt x="0" y="0"/>
                  </a:lnTo>
                  <a:close/>
                </a:path>
              </a:pathLst>
            </a:cu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grpSp>
      <p:sp>
        <p:nvSpPr>
          <p:cNvPr id="22" name="Picture Placeholder 15"/>
          <p:cNvSpPr txBox="1"/>
          <p:nvPr/>
        </p:nvSpPr>
        <p:spPr>
          <a:xfrm>
            <a:off x="1" y="0"/>
            <a:ext cx="12191999" cy="5178755"/>
          </a:xfrm>
          <a:custGeom>
            <a:avLst/>
            <a:gdLst>
              <a:gd name="connsiteX0" fmla="*/ 0 w 12191999"/>
              <a:gd name="connsiteY0" fmla="*/ 0 h 5178755"/>
              <a:gd name="connsiteX1" fmla="*/ 12191999 w 12191999"/>
              <a:gd name="connsiteY1" fmla="*/ 0 h 5178755"/>
              <a:gd name="connsiteX2" fmla="*/ 12191999 w 12191999"/>
              <a:gd name="connsiteY2" fmla="*/ 366771 h 5178755"/>
              <a:gd name="connsiteX3" fmla="*/ 12191999 w 12191999"/>
              <a:gd name="connsiteY3" fmla="*/ 580571 h 5178755"/>
              <a:gd name="connsiteX4" fmla="*/ 12191999 w 12191999"/>
              <a:gd name="connsiteY4" fmla="*/ 923925 h 5178755"/>
              <a:gd name="connsiteX5" fmla="*/ 12191999 w 12191999"/>
              <a:gd name="connsiteY5" fmla="*/ 947342 h 5178755"/>
              <a:gd name="connsiteX6" fmla="*/ 12191999 w 12191999"/>
              <a:gd name="connsiteY6" fmla="*/ 1207799 h 5178755"/>
              <a:gd name="connsiteX7" fmla="*/ 12191999 w 12191999"/>
              <a:gd name="connsiteY7" fmla="*/ 1385829 h 5178755"/>
              <a:gd name="connsiteX8" fmla="*/ 12191999 w 12191999"/>
              <a:gd name="connsiteY8" fmla="*/ 1504496 h 5178755"/>
              <a:gd name="connsiteX9" fmla="*/ 12191999 w 12191999"/>
              <a:gd name="connsiteY9" fmla="*/ 1555644 h 5178755"/>
              <a:gd name="connsiteX10" fmla="*/ 12191999 w 12191999"/>
              <a:gd name="connsiteY10" fmla="*/ 1574570 h 5178755"/>
              <a:gd name="connsiteX11" fmla="*/ 12191999 w 12191999"/>
              <a:gd name="connsiteY11" fmla="*/ 1788370 h 5178755"/>
              <a:gd name="connsiteX12" fmla="*/ 12191999 w 12191999"/>
              <a:gd name="connsiteY12" fmla="*/ 1966400 h 5178755"/>
              <a:gd name="connsiteX13" fmla="*/ 12191999 w 12191999"/>
              <a:gd name="connsiteY13" fmla="*/ 2131724 h 5178755"/>
              <a:gd name="connsiteX14" fmla="*/ 12191999 w 12191999"/>
              <a:gd name="connsiteY14" fmla="*/ 2136215 h 5178755"/>
              <a:gd name="connsiteX15" fmla="*/ 12191999 w 12191999"/>
              <a:gd name="connsiteY15" fmla="*/ 2155141 h 5178755"/>
              <a:gd name="connsiteX16" fmla="*/ 12191999 w 12191999"/>
              <a:gd name="connsiteY16" fmla="*/ 2557923 h 5178755"/>
              <a:gd name="connsiteX17" fmla="*/ 12191999 w 12191999"/>
              <a:gd name="connsiteY17" fmla="*/ 2593628 h 5178755"/>
              <a:gd name="connsiteX18" fmla="*/ 12191999 w 12191999"/>
              <a:gd name="connsiteY18" fmla="*/ 2712295 h 5178755"/>
              <a:gd name="connsiteX19" fmla="*/ 12191999 w 12191999"/>
              <a:gd name="connsiteY19" fmla="*/ 2763443 h 5178755"/>
              <a:gd name="connsiteX20" fmla="*/ 12191999 w 12191999"/>
              <a:gd name="connsiteY20" fmla="*/ 3019827 h 5178755"/>
              <a:gd name="connsiteX21" fmla="*/ 12191999 w 12191999"/>
              <a:gd name="connsiteY21" fmla="*/ 3138494 h 5178755"/>
              <a:gd name="connsiteX22" fmla="*/ 12191999 w 12191999"/>
              <a:gd name="connsiteY22" fmla="*/ 3174199 h 5178755"/>
              <a:gd name="connsiteX23" fmla="*/ 12191999 w 12191999"/>
              <a:gd name="connsiteY23" fmla="*/ 3344014 h 5178755"/>
              <a:gd name="connsiteX24" fmla="*/ 12191999 w 12191999"/>
              <a:gd name="connsiteY24" fmla="*/ 3600398 h 5178755"/>
              <a:gd name="connsiteX25" fmla="*/ 12191999 w 12191999"/>
              <a:gd name="connsiteY25" fmla="*/ 3765722 h 5178755"/>
              <a:gd name="connsiteX26" fmla="*/ 12191999 w 12191999"/>
              <a:gd name="connsiteY26" fmla="*/ 4227626 h 5178755"/>
              <a:gd name="connsiteX27" fmla="*/ 12191999 w 12191999"/>
              <a:gd name="connsiteY27" fmla="*/ 4346293 h 5178755"/>
              <a:gd name="connsiteX28" fmla="*/ 12191999 w 12191999"/>
              <a:gd name="connsiteY28" fmla="*/ 4808197 h 5178755"/>
              <a:gd name="connsiteX29" fmla="*/ 8134447 w 12191999"/>
              <a:gd name="connsiteY29" fmla="*/ 4808197 h 5178755"/>
              <a:gd name="connsiteX30" fmla="*/ 7949168 w 12191999"/>
              <a:gd name="connsiteY30" fmla="*/ 5178755 h 5178755"/>
              <a:gd name="connsiteX31" fmla="*/ 4242829 w 12191999"/>
              <a:gd name="connsiteY31" fmla="*/ 5178755 h 5178755"/>
              <a:gd name="connsiteX32" fmla="*/ 4057550 w 12191999"/>
              <a:gd name="connsiteY32" fmla="*/ 4808197 h 5178755"/>
              <a:gd name="connsiteX33" fmla="*/ 0 w 12191999"/>
              <a:gd name="connsiteY33" fmla="*/ 4808197 h 5178755"/>
              <a:gd name="connsiteX34" fmla="*/ 0 w 12191999"/>
              <a:gd name="connsiteY34" fmla="*/ 4227626 h 5178755"/>
              <a:gd name="connsiteX35" fmla="*/ 0 w 12191999"/>
              <a:gd name="connsiteY35" fmla="*/ 3600398 h 5178755"/>
              <a:gd name="connsiteX36" fmla="*/ 0 w 12191999"/>
              <a:gd name="connsiteY36" fmla="*/ 3019827 h 5178755"/>
              <a:gd name="connsiteX37" fmla="*/ 0 w 12191999"/>
              <a:gd name="connsiteY37" fmla="*/ 1788370 h 5178755"/>
              <a:gd name="connsiteX38" fmla="*/ 0 w 12191999"/>
              <a:gd name="connsiteY38" fmla="*/ 1207799 h 5178755"/>
              <a:gd name="connsiteX39" fmla="*/ 0 w 12191999"/>
              <a:gd name="connsiteY39" fmla="*/ 580571 h 5178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191999" h="5178755">
                <a:moveTo>
                  <a:pt x="0" y="0"/>
                </a:moveTo>
                <a:lnTo>
                  <a:pt x="12191999" y="0"/>
                </a:lnTo>
                <a:lnTo>
                  <a:pt x="12191999" y="366771"/>
                </a:lnTo>
                <a:lnTo>
                  <a:pt x="12191999" y="580571"/>
                </a:lnTo>
                <a:lnTo>
                  <a:pt x="12191999" y="923925"/>
                </a:lnTo>
                <a:lnTo>
                  <a:pt x="12191999" y="947342"/>
                </a:lnTo>
                <a:lnTo>
                  <a:pt x="12191999" y="1207799"/>
                </a:lnTo>
                <a:lnTo>
                  <a:pt x="12191999" y="1385829"/>
                </a:lnTo>
                <a:lnTo>
                  <a:pt x="12191999" y="1504496"/>
                </a:lnTo>
                <a:lnTo>
                  <a:pt x="12191999" y="1555644"/>
                </a:lnTo>
                <a:lnTo>
                  <a:pt x="12191999" y="1574570"/>
                </a:lnTo>
                <a:lnTo>
                  <a:pt x="12191999" y="1788370"/>
                </a:lnTo>
                <a:lnTo>
                  <a:pt x="12191999" y="1966400"/>
                </a:lnTo>
                <a:lnTo>
                  <a:pt x="12191999" y="2131724"/>
                </a:lnTo>
                <a:lnTo>
                  <a:pt x="12191999" y="2136215"/>
                </a:lnTo>
                <a:lnTo>
                  <a:pt x="12191999" y="2155141"/>
                </a:lnTo>
                <a:lnTo>
                  <a:pt x="12191999" y="2557923"/>
                </a:lnTo>
                <a:lnTo>
                  <a:pt x="12191999" y="2593628"/>
                </a:lnTo>
                <a:lnTo>
                  <a:pt x="12191999" y="2712295"/>
                </a:lnTo>
                <a:lnTo>
                  <a:pt x="12191999" y="2763443"/>
                </a:lnTo>
                <a:lnTo>
                  <a:pt x="12191999" y="3019827"/>
                </a:lnTo>
                <a:lnTo>
                  <a:pt x="12191999" y="3138494"/>
                </a:lnTo>
                <a:lnTo>
                  <a:pt x="12191999" y="3174199"/>
                </a:lnTo>
                <a:lnTo>
                  <a:pt x="12191999" y="3344014"/>
                </a:lnTo>
                <a:lnTo>
                  <a:pt x="12191999" y="3600398"/>
                </a:lnTo>
                <a:lnTo>
                  <a:pt x="12191999" y="3765722"/>
                </a:lnTo>
                <a:lnTo>
                  <a:pt x="12191999" y="4227626"/>
                </a:lnTo>
                <a:lnTo>
                  <a:pt x="12191999" y="4346293"/>
                </a:lnTo>
                <a:lnTo>
                  <a:pt x="12191999" y="4808197"/>
                </a:lnTo>
                <a:lnTo>
                  <a:pt x="8134447" y="4808197"/>
                </a:lnTo>
                <a:lnTo>
                  <a:pt x="7949168" y="5178755"/>
                </a:lnTo>
                <a:lnTo>
                  <a:pt x="4242829" y="5178755"/>
                </a:lnTo>
                <a:lnTo>
                  <a:pt x="4057550" y="4808197"/>
                </a:lnTo>
                <a:lnTo>
                  <a:pt x="0" y="4808197"/>
                </a:lnTo>
                <a:lnTo>
                  <a:pt x="0" y="4227626"/>
                </a:lnTo>
                <a:lnTo>
                  <a:pt x="0" y="3600398"/>
                </a:lnTo>
                <a:lnTo>
                  <a:pt x="0" y="3019827"/>
                </a:lnTo>
                <a:lnTo>
                  <a:pt x="0" y="1788370"/>
                </a:lnTo>
                <a:lnTo>
                  <a:pt x="0" y="1207799"/>
                </a:lnTo>
                <a:lnTo>
                  <a:pt x="0" y="580571"/>
                </a:lnTo>
                <a:close/>
              </a:path>
            </a:pathLst>
          </a:custGeom>
          <a:gradFill>
            <a:gsLst>
              <a:gs pos="1000">
                <a:schemeClr val="tx1">
                  <a:lumMod val="85000"/>
                  <a:lumOff val="15000"/>
                </a:schemeClr>
              </a:gs>
              <a:gs pos="99000">
                <a:srgbClr val="C9423B"/>
              </a:gs>
            </a:gsLst>
            <a:lin ang="3600000" scaled="0"/>
          </a:gra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1600" kern="1200">
                <a:solidFill>
                  <a:schemeClr val="bg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cs typeface="+mn-ea"/>
              <a:sym typeface="+mn-lt"/>
            </a:endParaRPr>
          </a:p>
        </p:txBody>
      </p:sp>
      <p:grpSp>
        <p:nvGrpSpPr>
          <p:cNvPr id="26" name="组合 25"/>
          <p:cNvGrpSpPr/>
          <p:nvPr/>
        </p:nvGrpSpPr>
        <p:grpSpPr>
          <a:xfrm>
            <a:off x="5453146" y="875995"/>
            <a:ext cx="5728687" cy="5528041"/>
            <a:chOff x="5270092" y="664979"/>
            <a:chExt cx="5728687" cy="5528041"/>
          </a:xfrm>
        </p:grpSpPr>
        <p:pic>
          <p:nvPicPr>
            <p:cNvPr id="23" name="Picture 84"/>
            <p:cNvPicPr>
              <a:picLocks noChangeAspect="1"/>
            </p:cNvPicPr>
            <p:nvPr/>
          </p:nvPicPr>
          <p:blipFill>
            <a:blip r:embed="rId3" cstate="email"/>
            <a:stretch>
              <a:fillRect/>
            </a:stretch>
          </p:blipFill>
          <p:spPr>
            <a:xfrm>
              <a:off x="5270092" y="664979"/>
              <a:ext cx="5014116" cy="5528041"/>
            </a:xfrm>
            <a:prstGeom prst="rect">
              <a:avLst/>
            </a:prstGeom>
            <a:effectLst/>
          </p:spPr>
        </p:pic>
        <p:pic>
          <p:nvPicPr>
            <p:cNvPr id="25" name="图片占位符 8" descr="C:\Users\HUDEYU\Desktop\网站图片\摄图网_501270101.jpg摄图网_50127010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21060000">
              <a:off x="6839128" y="1566716"/>
              <a:ext cx="4159651" cy="2633812"/>
            </a:xfrm>
            <a:prstGeom prst="rect">
              <a:avLst/>
            </a:prstGeom>
            <a:solidFill>
              <a:schemeClr val="bg1">
                <a:lumMod val="85000"/>
              </a:schemeClr>
            </a:solidFill>
            <a:scene3d>
              <a:camera prst="perspectiveContrastingLeftFacing" fov="2700000">
                <a:rot lat="20580000" lon="3540000" rev="21000000"/>
              </a:camera>
              <a:lightRig rig="threePt" dir="t"/>
            </a:scene3d>
          </p:spPr>
        </p:pic>
      </p:grpSp>
      <p:sp>
        <p:nvSpPr>
          <p:cNvPr id="27" name="TextBox 4"/>
          <p:cNvSpPr txBox="1"/>
          <p:nvPr/>
        </p:nvSpPr>
        <p:spPr>
          <a:xfrm>
            <a:off x="1153755" y="971113"/>
            <a:ext cx="4569460" cy="1322070"/>
          </a:xfrm>
          <a:prstGeom prst="rect">
            <a:avLst/>
          </a:prstGeom>
          <a:noFill/>
        </p:spPr>
        <p:txBody>
          <a:bodyPr wrap="none" rtlCol="0">
            <a:spAutoFit/>
          </a:bodyPr>
          <a:lstStyle/>
          <a:p>
            <a:pPr algn="ctr"/>
            <a:r>
              <a:rPr lang="zh-CN" altLang="en-US" sz="8000" b="1" spc="600" dirty="0">
                <a:solidFill>
                  <a:schemeClr val="bg1"/>
                </a:solidFill>
                <a:cs typeface="+mn-ea"/>
                <a:sym typeface="+mn-lt"/>
              </a:rPr>
              <a:t>输入标题</a:t>
            </a:r>
          </a:p>
        </p:txBody>
      </p:sp>
      <p:sp>
        <p:nvSpPr>
          <p:cNvPr id="28" name="Rectangle: Rounded Corners 10"/>
          <p:cNvSpPr/>
          <p:nvPr/>
        </p:nvSpPr>
        <p:spPr>
          <a:xfrm>
            <a:off x="1266713" y="3938407"/>
            <a:ext cx="1154243" cy="33711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1"/>
                </a:solidFill>
                <a:cs typeface="+mn-ea"/>
                <a:sym typeface="+mn-lt"/>
              </a:rPr>
              <a:t>Main thing</a:t>
            </a:r>
          </a:p>
        </p:txBody>
      </p:sp>
      <p:sp>
        <p:nvSpPr>
          <p:cNvPr id="29" name="TextBox 24"/>
          <p:cNvSpPr txBox="1"/>
          <p:nvPr/>
        </p:nvSpPr>
        <p:spPr>
          <a:xfrm>
            <a:off x="1154027" y="2292997"/>
            <a:ext cx="3730928" cy="1347019"/>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95000"/>
                  </a:schemeClr>
                </a:solidFill>
                <a:cs typeface="+mn-ea"/>
                <a:sym typeface="+mn-lt"/>
              </a:rPr>
              <a:t>请在此处添加具体内容，文字尽量言简意赅，简单说明即可，不必过于繁琐，注意板面美观度。请在此处添加具体内容，文字尽量言简意赅，简单说明即可</a:t>
            </a:r>
            <a:endParaRPr kumimoji="0" lang="zh-CN" altLang="en-US" sz="1400" b="0" i="0" u="none" strike="noStrike" kern="1200" cap="none" spc="0" normalizeH="0" baseline="0" noProof="0" dirty="0">
              <a:ln>
                <a:noFill/>
              </a:ln>
              <a:solidFill>
                <a:schemeClr val="bg1">
                  <a:lumMod val="9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1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
        <p:nvSpPr>
          <p:cNvPr id="20" name="îśļîďê"/>
          <p:cNvSpPr/>
          <p:nvPr/>
        </p:nvSpPr>
        <p:spPr>
          <a:xfrm>
            <a:off x="0" y="4492101"/>
            <a:ext cx="12192000" cy="236589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grpSp>
        <p:nvGrpSpPr>
          <p:cNvPr id="21" name="işḻídè"/>
          <p:cNvGrpSpPr/>
          <p:nvPr/>
        </p:nvGrpSpPr>
        <p:grpSpPr>
          <a:xfrm>
            <a:off x="660400" y="1481125"/>
            <a:ext cx="3294336" cy="3994515"/>
            <a:chOff x="660400" y="1481125"/>
            <a:chExt cx="3294336" cy="3994515"/>
          </a:xfrm>
        </p:grpSpPr>
        <p:sp>
          <p:nvSpPr>
            <p:cNvPr id="26" name="ïṧḷiḍè"/>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lt1"/>
                </a:solidFill>
                <a:cs typeface="+mn-ea"/>
                <a:sym typeface="+mn-lt"/>
              </a:endParaRPr>
            </a:p>
          </p:txBody>
        </p:sp>
        <p:grpSp>
          <p:nvGrpSpPr>
            <p:cNvPr id="27" name="i$ļíḑè"/>
            <p:cNvGrpSpPr/>
            <p:nvPr/>
          </p:nvGrpSpPr>
          <p:grpSpPr>
            <a:xfrm>
              <a:off x="799906" y="3575893"/>
              <a:ext cx="3015324" cy="1460168"/>
              <a:chOff x="4960937" y="3445208"/>
              <a:chExt cx="2270125" cy="1460168"/>
            </a:xfrm>
          </p:grpSpPr>
          <p:sp>
            <p:nvSpPr>
              <p:cNvPr id="32" name="îṧļiḑè"/>
              <p:cNvSpPr txBox="1"/>
              <p:nvPr/>
            </p:nvSpPr>
            <p:spPr bwMode="auto">
              <a:xfrm>
                <a:off x="4960937" y="3445208"/>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dirty="0">
                    <a:cs typeface="+mn-ea"/>
                    <a:sym typeface="+mn-lt"/>
                  </a:rPr>
                  <a:t>添加标题</a:t>
                </a:r>
              </a:p>
            </p:txBody>
          </p:sp>
          <p:sp>
            <p:nvSpPr>
              <p:cNvPr id="22" name="isļide"/>
              <p:cNvSpPr/>
              <p:nvPr/>
            </p:nvSpPr>
            <p:spPr bwMode="auto">
              <a:xfrm>
                <a:off x="4960937" y="3949156"/>
                <a:ext cx="2270125" cy="95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kern="100" dirty="0">
                    <a:solidFill>
                      <a:schemeClr val="tx1">
                        <a:lumMod val="65000"/>
                        <a:lumOff val="35000"/>
                      </a:schemeClr>
                    </a:solidFill>
                    <a:cs typeface="+mn-ea"/>
                    <a:sym typeface="+mn-lt"/>
                  </a:rPr>
                  <a:t>请替换文字内容，点击添加相关标题文字请替换文字内容</a:t>
                </a:r>
                <a:endParaRPr lang="en-US" altLang="zh-CN" sz="1100" dirty="0">
                  <a:cs typeface="+mn-ea"/>
                  <a:sym typeface="+mn-lt"/>
                </a:endParaRPr>
              </a:p>
              <a:p>
                <a:pPr algn="ctr">
                  <a:lnSpc>
                    <a:spcPct val="150000"/>
                  </a:lnSpc>
                </a:pPr>
                <a:r>
                  <a:rPr lang="en-US" altLang="zh-CN" sz="1100" dirty="0">
                    <a:cs typeface="+mn-ea"/>
                    <a:sym typeface="+mn-lt"/>
                  </a:rPr>
                  <a:t>……</a:t>
                </a:r>
              </a:p>
            </p:txBody>
          </p:sp>
        </p:grpSp>
        <p:sp>
          <p:nvSpPr>
            <p:cNvPr id="28" name="îśliḓè"/>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tretch>
                <a:fillRect/>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29" name="îṥļíḋê"/>
            <p:cNvGrpSpPr/>
            <p:nvPr/>
          </p:nvGrpSpPr>
          <p:grpSpPr>
            <a:xfrm>
              <a:off x="2067245" y="1481125"/>
              <a:ext cx="480646" cy="480646"/>
              <a:chOff x="4628517" y="1170589"/>
              <a:chExt cx="631578" cy="631578"/>
            </a:xfrm>
          </p:grpSpPr>
          <p:sp>
            <p:nvSpPr>
              <p:cNvPr id="30" name="îṩliḍé"/>
              <p:cNvSpPr/>
              <p:nvPr/>
            </p:nvSpPr>
            <p:spPr>
              <a:xfrm>
                <a:off x="4628517" y="1170589"/>
                <a:ext cx="631578" cy="631578"/>
              </a:xfrm>
              <a:prstGeom prst="ellipse">
                <a:avLst/>
              </a:prstGeom>
              <a:solidFill>
                <a:schemeClr val="bg1"/>
              </a:solidFill>
              <a:ln w="19050">
                <a:solidFill>
                  <a:srgbClr val="C9423B"/>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31" name="îṡḷiḋe"/>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adFill>
                <a:gsLst>
                  <a:gs pos="1000">
                    <a:schemeClr val="tx1">
                      <a:lumMod val="85000"/>
                      <a:lumOff val="15000"/>
                    </a:schemeClr>
                  </a:gs>
                  <a:gs pos="99000">
                    <a:srgbClr val="C9423B"/>
                  </a:gs>
                </a:gsLst>
                <a:lin ang="3600000" scaled="0"/>
              </a:gradFill>
              <a:ln>
                <a:noFill/>
              </a:ln>
            </p:spPr>
            <p:txBody>
              <a:bodyPr wrap="square" lIns="91440" tIns="45720" rIns="91440" bIns="4572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25" name="ïšḷíḑè"/>
          <p:cNvGrpSpPr/>
          <p:nvPr/>
        </p:nvGrpSpPr>
        <p:grpSpPr>
          <a:xfrm>
            <a:off x="4442482" y="1481125"/>
            <a:ext cx="3294336" cy="3994515"/>
            <a:chOff x="660400" y="1481125"/>
            <a:chExt cx="3294336" cy="3994515"/>
          </a:xfrm>
        </p:grpSpPr>
        <p:sp>
          <p:nvSpPr>
            <p:cNvPr id="35" name="iṡ1îḑé"/>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lt1"/>
                </a:solidFill>
                <a:cs typeface="+mn-ea"/>
                <a:sym typeface="+mn-lt"/>
              </a:endParaRPr>
            </a:p>
          </p:txBody>
        </p:sp>
        <p:grpSp>
          <p:nvGrpSpPr>
            <p:cNvPr id="36" name="íślíḑé"/>
            <p:cNvGrpSpPr/>
            <p:nvPr/>
          </p:nvGrpSpPr>
          <p:grpSpPr>
            <a:xfrm>
              <a:off x="799906" y="3575893"/>
              <a:ext cx="3015324" cy="1460168"/>
              <a:chOff x="4960937" y="3445208"/>
              <a:chExt cx="2270125" cy="1460168"/>
            </a:xfrm>
          </p:grpSpPr>
          <p:sp>
            <p:nvSpPr>
              <p:cNvPr id="37" name="íšlîḑe"/>
              <p:cNvSpPr txBox="1"/>
              <p:nvPr/>
            </p:nvSpPr>
            <p:spPr bwMode="auto">
              <a:xfrm>
                <a:off x="4960937" y="3445208"/>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dirty="0">
                    <a:cs typeface="+mn-ea"/>
                    <a:sym typeface="+mn-lt"/>
                  </a:rPr>
                  <a:t>添加标题</a:t>
                </a:r>
              </a:p>
            </p:txBody>
          </p:sp>
          <p:sp>
            <p:nvSpPr>
              <p:cNvPr id="38" name="íṥlîďé"/>
              <p:cNvSpPr/>
              <p:nvPr/>
            </p:nvSpPr>
            <p:spPr bwMode="auto">
              <a:xfrm>
                <a:off x="4960937" y="3949156"/>
                <a:ext cx="2270125" cy="95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kern="100" dirty="0">
                    <a:solidFill>
                      <a:schemeClr val="tx1">
                        <a:lumMod val="65000"/>
                        <a:lumOff val="35000"/>
                      </a:schemeClr>
                    </a:solidFill>
                    <a:cs typeface="+mn-ea"/>
                    <a:sym typeface="+mn-lt"/>
                  </a:rPr>
                  <a:t>请替换文字内容，点击添加相关标题文字请替换文字内容</a:t>
                </a:r>
                <a:endParaRPr lang="en-US" altLang="zh-CN" sz="1100" dirty="0">
                  <a:cs typeface="+mn-ea"/>
                  <a:sym typeface="+mn-lt"/>
                </a:endParaRPr>
              </a:p>
              <a:p>
                <a:pPr algn="ctr">
                  <a:lnSpc>
                    <a:spcPct val="150000"/>
                  </a:lnSpc>
                </a:pPr>
                <a:r>
                  <a:rPr lang="en-US" altLang="zh-CN" sz="1100" dirty="0">
                    <a:cs typeface="+mn-ea"/>
                    <a:sym typeface="+mn-lt"/>
                  </a:rPr>
                  <a:t>……</a:t>
                </a:r>
              </a:p>
            </p:txBody>
          </p:sp>
        </p:grpSp>
        <p:sp>
          <p:nvSpPr>
            <p:cNvPr id="39" name="îŝ1íḑê"/>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5" cstate="email">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tretch>
                <a:fillRect/>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40" name="išļîdé"/>
            <p:cNvGrpSpPr/>
            <p:nvPr/>
          </p:nvGrpSpPr>
          <p:grpSpPr>
            <a:xfrm>
              <a:off x="2067245" y="1481125"/>
              <a:ext cx="480646" cy="480646"/>
              <a:chOff x="4628517" y="1170589"/>
              <a:chExt cx="631578" cy="631578"/>
            </a:xfrm>
          </p:grpSpPr>
          <p:sp>
            <p:nvSpPr>
              <p:cNvPr id="41" name="iṡľïḑe"/>
              <p:cNvSpPr/>
              <p:nvPr/>
            </p:nvSpPr>
            <p:spPr>
              <a:xfrm>
                <a:off x="4628517" y="1170589"/>
                <a:ext cx="631578" cy="631578"/>
              </a:xfrm>
              <a:prstGeom prst="ellipse">
                <a:avLst/>
              </a:prstGeom>
              <a:solidFill>
                <a:schemeClr val="bg1"/>
              </a:solidFill>
              <a:ln w="19050">
                <a:solidFill>
                  <a:srgbClr val="C9423B"/>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42" name="îSḻíḓé"/>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adFill>
                <a:gsLst>
                  <a:gs pos="1000">
                    <a:schemeClr val="tx1">
                      <a:lumMod val="85000"/>
                      <a:lumOff val="15000"/>
                    </a:schemeClr>
                  </a:gs>
                  <a:gs pos="99000">
                    <a:srgbClr val="C9423B"/>
                  </a:gs>
                </a:gsLst>
                <a:lin ang="3600000" scaled="0"/>
              </a:gradFill>
              <a:ln>
                <a:noFill/>
              </a:ln>
            </p:spPr>
            <p:txBody>
              <a:bodyPr wrap="square" lIns="91440" tIns="45720" rIns="91440" bIns="4572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grpSp>
        <p:nvGrpSpPr>
          <p:cNvPr id="43" name="îṧḻíde"/>
          <p:cNvGrpSpPr/>
          <p:nvPr/>
        </p:nvGrpSpPr>
        <p:grpSpPr>
          <a:xfrm>
            <a:off x="8224564" y="1481125"/>
            <a:ext cx="3294336" cy="3994515"/>
            <a:chOff x="660400" y="1481125"/>
            <a:chExt cx="3294336" cy="3994515"/>
          </a:xfrm>
        </p:grpSpPr>
        <p:sp>
          <p:nvSpPr>
            <p:cNvPr id="44" name="isļîḓê"/>
            <p:cNvSpPr/>
            <p:nvPr/>
          </p:nvSpPr>
          <p:spPr bwMode="auto">
            <a:xfrm>
              <a:off x="660400" y="3136314"/>
              <a:ext cx="3294336" cy="2339326"/>
            </a:xfrm>
            <a:custGeom>
              <a:avLst/>
              <a:gdLst>
                <a:gd name="T0" fmla="*/ 559 w 1046"/>
                <a:gd name="T1" fmla="*/ 39 h 650"/>
                <a:gd name="T2" fmla="*/ 523 w 1046"/>
                <a:gd name="T3" fmla="*/ 0 h 650"/>
                <a:gd name="T4" fmla="*/ 487 w 1046"/>
                <a:gd name="T5" fmla="*/ 39 h 650"/>
                <a:gd name="T6" fmla="*/ 0 w 1046"/>
                <a:gd name="T7" fmla="*/ 39 h 650"/>
                <a:gd name="T8" fmla="*/ 0 w 1046"/>
                <a:gd name="T9" fmla="*/ 650 h 650"/>
                <a:gd name="T10" fmla="*/ 523 w 1046"/>
                <a:gd name="T11" fmla="*/ 609 h 650"/>
                <a:gd name="T12" fmla="*/ 1046 w 1046"/>
                <a:gd name="T13" fmla="*/ 650 h 650"/>
                <a:gd name="T14" fmla="*/ 1046 w 1046"/>
                <a:gd name="T15" fmla="*/ 39 h 650"/>
                <a:gd name="T16" fmla="*/ 559 w 1046"/>
                <a:gd name="T17" fmla="*/ 3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6" h="650">
                  <a:moveTo>
                    <a:pt x="559" y="39"/>
                  </a:moveTo>
                  <a:cubicBezTo>
                    <a:pt x="523" y="0"/>
                    <a:pt x="523" y="0"/>
                    <a:pt x="523" y="0"/>
                  </a:cubicBezTo>
                  <a:cubicBezTo>
                    <a:pt x="487" y="39"/>
                    <a:pt x="487" y="39"/>
                    <a:pt x="487" y="39"/>
                  </a:cubicBezTo>
                  <a:cubicBezTo>
                    <a:pt x="0" y="39"/>
                    <a:pt x="0" y="39"/>
                    <a:pt x="0" y="39"/>
                  </a:cubicBezTo>
                  <a:cubicBezTo>
                    <a:pt x="0" y="650"/>
                    <a:pt x="0" y="650"/>
                    <a:pt x="0" y="650"/>
                  </a:cubicBezTo>
                  <a:cubicBezTo>
                    <a:pt x="142" y="625"/>
                    <a:pt x="324" y="609"/>
                    <a:pt x="523" y="609"/>
                  </a:cubicBezTo>
                  <a:cubicBezTo>
                    <a:pt x="722" y="609"/>
                    <a:pt x="904" y="625"/>
                    <a:pt x="1046" y="650"/>
                  </a:cubicBezTo>
                  <a:cubicBezTo>
                    <a:pt x="1046" y="39"/>
                    <a:pt x="1046" y="39"/>
                    <a:pt x="1046" y="39"/>
                  </a:cubicBezTo>
                  <a:lnTo>
                    <a:pt x="559" y="39"/>
                  </a:lnTo>
                  <a:close/>
                </a:path>
              </a:pathLst>
            </a:custGeom>
            <a:solidFill>
              <a:schemeClr val="bg1"/>
            </a:solidFill>
            <a:ln w="3175">
              <a:solidFill>
                <a:schemeClr val="bg1">
                  <a:lumMod val="95000"/>
                </a:schemeClr>
              </a:solid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solidFill>
                  <a:schemeClr val="lt1"/>
                </a:solidFill>
                <a:cs typeface="+mn-ea"/>
                <a:sym typeface="+mn-lt"/>
              </a:endParaRPr>
            </a:p>
          </p:txBody>
        </p:sp>
        <p:grpSp>
          <p:nvGrpSpPr>
            <p:cNvPr id="45" name="îŝḷïḍè"/>
            <p:cNvGrpSpPr/>
            <p:nvPr/>
          </p:nvGrpSpPr>
          <p:grpSpPr>
            <a:xfrm>
              <a:off x="799906" y="3575893"/>
              <a:ext cx="3015324" cy="1460168"/>
              <a:chOff x="4960937" y="3445208"/>
              <a:chExt cx="2270125" cy="1460168"/>
            </a:xfrm>
          </p:grpSpPr>
          <p:sp>
            <p:nvSpPr>
              <p:cNvPr id="46" name="ísḻïḓê"/>
              <p:cNvSpPr txBox="1"/>
              <p:nvPr/>
            </p:nvSpPr>
            <p:spPr bwMode="auto">
              <a:xfrm>
                <a:off x="4960937" y="3445208"/>
                <a:ext cx="2270125" cy="50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dirty="0">
                    <a:cs typeface="+mn-ea"/>
                    <a:sym typeface="+mn-lt"/>
                  </a:rPr>
                  <a:t>添加标题</a:t>
                </a:r>
              </a:p>
            </p:txBody>
          </p:sp>
          <p:sp>
            <p:nvSpPr>
              <p:cNvPr id="47" name="ísľiḍé"/>
              <p:cNvSpPr/>
              <p:nvPr/>
            </p:nvSpPr>
            <p:spPr bwMode="auto">
              <a:xfrm>
                <a:off x="4960937" y="3949156"/>
                <a:ext cx="2270125" cy="95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100" kern="100" dirty="0">
                    <a:solidFill>
                      <a:schemeClr val="tx1">
                        <a:lumMod val="65000"/>
                        <a:lumOff val="35000"/>
                      </a:schemeClr>
                    </a:solidFill>
                    <a:cs typeface="+mn-ea"/>
                    <a:sym typeface="+mn-lt"/>
                  </a:rPr>
                  <a:t>请替换文字内容，点击添加相关标题文字请替换文字内容</a:t>
                </a:r>
                <a:endParaRPr lang="en-US" altLang="zh-CN" sz="1100" dirty="0">
                  <a:cs typeface="+mn-ea"/>
                  <a:sym typeface="+mn-lt"/>
                </a:endParaRPr>
              </a:p>
              <a:p>
                <a:pPr algn="ctr">
                  <a:lnSpc>
                    <a:spcPct val="150000"/>
                  </a:lnSpc>
                </a:pPr>
                <a:r>
                  <a:rPr lang="en-US" altLang="zh-CN" sz="1100" dirty="0">
                    <a:cs typeface="+mn-ea"/>
                    <a:sym typeface="+mn-lt"/>
                  </a:rPr>
                  <a:t>……</a:t>
                </a:r>
              </a:p>
            </p:txBody>
          </p:sp>
        </p:grpSp>
        <p:sp>
          <p:nvSpPr>
            <p:cNvPr id="48" name="išḷiḍe"/>
            <p:cNvSpPr/>
            <p:nvPr/>
          </p:nvSpPr>
          <p:spPr>
            <a:xfrm>
              <a:off x="1599807" y="1721448"/>
              <a:ext cx="1415522" cy="1414866"/>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blipFill>
              <a:blip r:embed="rId7" cstate="email">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tretch>
                <a:fillRect/>
              </a:stretch>
            </a:blipFill>
            <a:ln w="19050">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cs typeface="+mn-ea"/>
                <a:sym typeface="+mn-lt"/>
              </a:endParaRPr>
            </a:p>
          </p:txBody>
        </p:sp>
        <p:grpSp>
          <p:nvGrpSpPr>
            <p:cNvPr id="49" name="ïsḷïḓé"/>
            <p:cNvGrpSpPr/>
            <p:nvPr/>
          </p:nvGrpSpPr>
          <p:grpSpPr>
            <a:xfrm>
              <a:off x="2067245" y="1481125"/>
              <a:ext cx="480646" cy="480646"/>
              <a:chOff x="4628517" y="1170589"/>
              <a:chExt cx="631578" cy="631578"/>
            </a:xfrm>
          </p:grpSpPr>
          <p:sp>
            <p:nvSpPr>
              <p:cNvPr id="50" name="iṩľiďé"/>
              <p:cNvSpPr/>
              <p:nvPr/>
            </p:nvSpPr>
            <p:spPr>
              <a:xfrm>
                <a:off x="4628517" y="1170589"/>
                <a:ext cx="631578" cy="631578"/>
              </a:xfrm>
              <a:prstGeom prst="ellipse">
                <a:avLst/>
              </a:prstGeom>
              <a:solidFill>
                <a:schemeClr val="bg1"/>
              </a:solidFill>
              <a:ln w="19050">
                <a:solidFill>
                  <a:srgbClr val="C9423B"/>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dirty="0">
                  <a:cs typeface="+mn-ea"/>
                  <a:sym typeface="+mn-lt"/>
                </a:endParaRPr>
              </a:p>
            </p:txBody>
          </p:sp>
          <p:sp>
            <p:nvSpPr>
              <p:cNvPr id="51" name="ísḷîḍé"/>
              <p:cNvSpPr/>
              <p:nvPr/>
            </p:nvSpPr>
            <p:spPr bwMode="auto">
              <a:xfrm>
                <a:off x="4783953" y="1329638"/>
                <a:ext cx="320706" cy="313480"/>
              </a:xfrm>
              <a:custGeom>
                <a:avLst/>
                <a:gdLst>
                  <a:gd name="connsiteX0" fmla="*/ 163904 w 607933"/>
                  <a:gd name="connsiteY0" fmla="*/ 368072 h 594235"/>
                  <a:gd name="connsiteX1" fmla="*/ 194698 w 607933"/>
                  <a:gd name="connsiteY1" fmla="*/ 416677 h 594235"/>
                  <a:gd name="connsiteX2" fmla="*/ 52648 w 607933"/>
                  <a:gd name="connsiteY2" fmla="*/ 475202 h 594235"/>
                  <a:gd name="connsiteX3" fmla="*/ 303966 w 607933"/>
                  <a:gd name="connsiteY3" fmla="*/ 542654 h 594235"/>
                  <a:gd name="connsiteX4" fmla="*/ 555285 w 607933"/>
                  <a:gd name="connsiteY4" fmla="*/ 475202 h 594235"/>
                  <a:gd name="connsiteX5" fmla="*/ 412242 w 607933"/>
                  <a:gd name="connsiteY5" fmla="*/ 416677 h 594235"/>
                  <a:gd name="connsiteX6" fmla="*/ 444030 w 607933"/>
                  <a:gd name="connsiteY6" fmla="*/ 368072 h 594235"/>
                  <a:gd name="connsiteX7" fmla="*/ 607933 w 607933"/>
                  <a:gd name="connsiteY7" fmla="*/ 475202 h 594235"/>
                  <a:gd name="connsiteX8" fmla="*/ 303966 w 607933"/>
                  <a:gd name="connsiteY8" fmla="*/ 594235 h 594235"/>
                  <a:gd name="connsiteX9" fmla="*/ 0 w 607933"/>
                  <a:gd name="connsiteY9" fmla="*/ 475202 h 594235"/>
                  <a:gd name="connsiteX10" fmla="*/ 163904 w 607933"/>
                  <a:gd name="connsiteY10" fmla="*/ 368072 h 594235"/>
                  <a:gd name="connsiteX11" fmla="*/ 304444 w 607933"/>
                  <a:gd name="connsiteY11" fmla="*/ 119134 h 594235"/>
                  <a:gd name="connsiteX12" fmla="*/ 368550 w 607933"/>
                  <a:gd name="connsiteY12" fmla="*/ 183559 h 594235"/>
                  <a:gd name="connsiteX13" fmla="*/ 304444 w 607933"/>
                  <a:gd name="connsiteY13" fmla="*/ 247984 h 594235"/>
                  <a:gd name="connsiteX14" fmla="*/ 240338 w 607933"/>
                  <a:gd name="connsiteY14" fmla="*/ 183559 h 594235"/>
                  <a:gd name="connsiteX15" fmla="*/ 304444 w 607933"/>
                  <a:gd name="connsiteY15" fmla="*/ 119134 h 594235"/>
                  <a:gd name="connsiteX16" fmla="*/ 304941 w 607933"/>
                  <a:gd name="connsiteY16" fmla="*/ 78375 h 594235"/>
                  <a:gd name="connsiteX17" fmla="*/ 198655 w 607933"/>
                  <a:gd name="connsiteY17" fmla="*/ 183536 h 594235"/>
                  <a:gd name="connsiteX18" fmla="*/ 304941 w 607933"/>
                  <a:gd name="connsiteY18" fmla="*/ 288698 h 594235"/>
                  <a:gd name="connsiteX19" fmla="*/ 410234 w 607933"/>
                  <a:gd name="connsiteY19" fmla="*/ 183536 h 594235"/>
                  <a:gd name="connsiteX20" fmla="*/ 304941 w 607933"/>
                  <a:gd name="connsiteY20" fmla="*/ 78375 h 594235"/>
                  <a:gd name="connsiteX21" fmla="*/ 304941 w 607933"/>
                  <a:gd name="connsiteY21" fmla="*/ 0 h 594235"/>
                  <a:gd name="connsiteX22" fmla="*/ 482747 w 607933"/>
                  <a:gd name="connsiteY22" fmla="*/ 178576 h 594235"/>
                  <a:gd name="connsiteX23" fmla="*/ 338714 w 607933"/>
                  <a:gd name="connsiteY23" fmla="*/ 454376 h 594235"/>
                  <a:gd name="connsiteX24" fmla="*/ 304941 w 607933"/>
                  <a:gd name="connsiteY24" fmla="*/ 472234 h 594235"/>
                  <a:gd name="connsiteX25" fmla="*/ 270175 w 607933"/>
                  <a:gd name="connsiteY25" fmla="*/ 454376 h 594235"/>
                  <a:gd name="connsiteX26" fmla="*/ 126142 w 607933"/>
                  <a:gd name="connsiteY26" fmla="*/ 178576 h 594235"/>
                  <a:gd name="connsiteX27" fmla="*/ 304941 w 607933"/>
                  <a:gd name="connsiteY27" fmla="*/ 0 h 59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7933" h="594235">
                    <a:moveTo>
                      <a:pt x="163904" y="368072"/>
                    </a:moveTo>
                    <a:cubicBezTo>
                      <a:pt x="173837" y="383943"/>
                      <a:pt x="183771" y="399814"/>
                      <a:pt x="194698" y="416677"/>
                    </a:cubicBezTo>
                    <a:cubicBezTo>
                      <a:pt x="100329" y="430564"/>
                      <a:pt x="52648" y="460323"/>
                      <a:pt x="52648" y="475202"/>
                    </a:cubicBezTo>
                    <a:cubicBezTo>
                      <a:pt x="52648" y="495041"/>
                      <a:pt x="138076" y="542654"/>
                      <a:pt x="303966" y="542654"/>
                    </a:cubicBezTo>
                    <a:cubicBezTo>
                      <a:pt x="469857" y="542654"/>
                      <a:pt x="555285" y="495041"/>
                      <a:pt x="555285" y="475202"/>
                    </a:cubicBezTo>
                    <a:cubicBezTo>
                      <a:pt x="555285" y="460323"/>
                      <a:pt x="506611" y="430564"/>
                      <a:pt x="412242" y="416677"/>
                    </a:cubicBezTo>
                    <a:cubicBezTo>
                      <a:pt x="424162" y="399814"/>
                      <a:pt x="434096" y="383943"/>
                      <a:pt x="444030" y="368072"/>
                    </a:cubicBezTo>
                    <a:cubicBezTo>
                      <a:pt x="536412" y="385927"/>
                      <a:pt x="607933" y="421637"/>
                      <a:pt x="607933" y="475202"/>
                    </a:cubicBezTo>
                    <a:cubicBezTo>
                      <a:pt x="607933" y="553565"/>
                      <a:pt x="454956" y="594235"/>
                      <a:pt x="303966" y="594235"/>
                    </a:cubicBezTo>
                    <a:cubicBezTo>
                      <a:pt x="152977" y="594235"/>
                      <a:pt x="0" y="553565"/>
                      <a:pt x="0" y="475202"/>
                    </a:cubicBezTo>
                    <a:cubicBezTo>
                      <a:pt x="0" y="421637"/>
                      <a:pt x="70528" y="385927"/>
                      <a:pt x="163904" y="368072"/>
                    </a:cubicBezTo>
                    <a:close/>
                    <a:moveTo>
                      <a:pt x="304444" y="119134"/>
                    </a:moveTo>
                    <a:cubicBezTo>
                      <a:pt x="339849" y="119134"/>
                      <a:pt x="368550" y="147978"/>
                      <a:pt x="368550" y="183559"/>
                    </a:cubicBezTo>
                    <a:cubicBezTo>
                      <a:pt x="368550" y="219140"/>
                      <a:pt x="339849" y="247984"/>
                      <a:pt x="304444" y="247984"/>
                    </a:cubicBezTo>
                    <a:cubicBezTo>
                      <a:pt x="269039" y="247984"/>
                      <a:pt x="240338" y="219140"/>
                      <a:pt x="240338" y="183559"/>
                    </a:cubicBezTo>
                    <a:cubicBezTo>
                      <a:pt x="240338" y="147978"/>
                      <a:pt x="269039" y="119134"/>
                      <a:pt x="304444" y="119134"/>
                    </a:cubicBezTo>
                    <a:close/>
                    <a:moveTo>
                      <a:pt x="304941" y="78375"/>
                    </a:moveTo>
                    <a:cubicBezTo>
                      <a:pt x="246335" y="78375"/>
                      <a:pt x="198655" y="125003"/>
                      <a:pt x="198655" y="183536"/>
                    </a:cubicBezTo>
                    <a:cubicBezTo>
                      <a:pt x="198655" y="242070"/>
                      <a:pt x="246335" y="288698"/>
                      <a:pt x="304941" y="288698"/>
                    </a:cubicBezTo>
                    <a:cubicBezTo>
                      <a:pt x="362554" y="288698"/>
                      <a:pt x="410234" y="242070"/>
                      <a:pt x="410234" y="183536"/>
                    </a:cubicBezTo>
                    <a:cubicBezTo>
                      <a:pt x="410234" y="125003"/>
                      <a:pt x="362554" y="78375"/>
                      <a:pt x="304941" y="78375"/>
                    </a:cubicBezTo>
                    <a:close/>
                    <a:moveTo>
                      <a:pt x="304941" y="0"/>
                    </a:moveTo>
                    <a:cubicBezTo>
                      <a:pt x="403281" y="0"/>
                      <a:pt x="482747" y="80359"/>
                      <a:pt x="482747" y="178576"/>
                    </a:cubicBezTo>
                    <a:cubicBezTo>
                      <a:pt x="482747" y="249014"/>
                      <a:pt x="391361" y="383938"/>
                      <a:pt x="338714" y="454376"/>
                    </a:cubicBezTo>
                    <a:cubicBezTo>
                      <a:pt x="330768" y="465289"/>
                      <a:pt x="317854" y="472234"/>
                      <a:pt x="304941" y="472234"/>
                    </a:cubicBezTo>
                    <a:cubicBezTo>
                      <a:pt x="291035" y="472234"/>
                      <a:pt x="278121" y="465289"/>
                      <a:pt x="270175" y="454376"/>
                    </a:cubicBezTo>
                    <a:cubicBezTo>
                      <a:pt x="217528" y="383938"/>
                      <a:pt x="126142" y="249014"/>
                      <a:pt x="126142" y="178576"/>
                    </a:cubicBezTo>
                    <a:cubicBezTo>
                      <a:pt x="126142" y="80359"/>
                      <a:pt x="205608" y="0"/>
                      <a:pt x="304941" y="0"/>
                    </a:cubicBezTo>
                    <a:close/>
                  </a:path>
                </a:pathLst>
              </a:custGeom>
              <a:gradFill>
                <a:gsLst>
                  <a:gs pos="1000">
                    <a:schemeClr val="tx1">
                      <a:lumMod val="85000"/>
                      <a:lumOff val="15000"/>
                    </a:schemeClr>
                  </a:gs>
                  <a:gs pos="99000">
                    <a:srgbClr val="C9423B"/>
                  </a:gs>
                </a:gsLst>
                <a:lin ang="3600000" scaled="0"/>
              </a:gradFill>
              <a:ln>
                <a:noFill/>
              </a:ln>
            </p:spPr>
            <p:txBody>
              <a:bodyPr wrap="square" lIns="91440" tIns="45720" rIns="91440" bIns="45720">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grpSp>
      </p:grpSp>
      <p:cxnSp>
        <p:nvCxnSpPr>
          <p:cNvPr id="52" name="直接连接符 51"/>
          <p:cNvCxnSpPr/>
          <p:nvPr/>
        </p:nvCxnSpPr>
        <p:spPr>
          <a:xfrm>
            <a:off x="4198609" y="1721448"/>
            <a:ext cx="0" cy="441265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980691" y="1721448"/>
            <a:ext cx="0" cy="441265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anim calcmode="lin" valueType="num">
                                      <p:cBhvr>
                                        <p:cTn id="30" dur="1000" fill="hold"/>
                                        <p:tgtEl>
                                          <p:spTgt spid="53"/>
                                        </p:tgtEl>
                                        <p:attrNameLst>
                                          <p:attrName>ppt_x</p:attrName>
                                        </p:attrNameLst>
                                      </p:cBhvr>
                                      <p:tavLst>
                                        <p:tav tm="0">
                                          <p:val>
                                            <p:strVal val="#ppt_x"/>
                                          </p:val>
                                        </p:tav>
                                        <p:tav tm="100000">
                                          <p:val>
                                            <p:strVal val="#ppt_x"/>
                                          </p:val>
                                        </p:tav>
                                      </p:tavLst>
                                    </p:anim>
                                    <p:anim calcmode="lin" valueType="num">
                                      <p:cBhvr>
                                        <p:cTn id="3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1000"/>
                                        <p:tgtEl>
                                          <p:spTgt spid="43"/>
                                        </p:tgtEl>
                                      </p:cBhvr>
                                    </p:animEffect>
                                    <p:anim calcmode="lin" valueType="num">
                                      <p:cBhvr>
                                        <p:cTn id="37" dur="1000" fill="hold"/>
                                        <p:tgtEl>
                                          <p:spTgt spid="43"/>
                                        </p:tgtEl>
                                        <p:attrNameLst>
                                          <p:attrName>ppt_x</p:attrName>
                                        </p:attrNameLst>
                                      </p:cBhvr>
                                      <p:tavLst>
                                        <p:tav tm="0">
                                          <p:val>
                                            <p:strVal val="#ppt_x"/>
                                          </p:val>
                                        </p:tav>
                                        <p:tav tm="100000">
                                          <p:val>
                                            <p:strVal val="#ppt_x"/>
                                          </p:val>
                                        </p:tav>
                                      </p:tavLst>
                                    </p:anim>
                                    <p:anim calcmode="lin" valueType="num">
                                      <p:cBhvr>
                                        <p:cTn id="3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224296" y="2233905"/>
            <a:ext cx="3702768" cy="3223202"/>
            <a:chOff x="4537075" y="2574925"/>
            <a:chExt cx="2855913" cy="2486028"/>
          </a:xfrm>
          <a:gradFill>
            <a:gsLst>
              <a:gs pos="1000">
                <a:schemeClr val="tx1">
                  <a:lumMod val="85000"/>
                  <a:lumOff val="15000"/>
                </a:schemeClr>
              </a:gs>
              <a:gs pos="99000">
                <a:srgbClr val="C9423B"/>
              </a:gs>
            </a:gsLst>
            <a:lin ang="3600000" scaled="0"/>
          </a:gradFill>
        </p:grpSpPr>
        <p:sp>
          <p:nvSpPr>
            <p:cNvPr id="22533" name="Freeform 16"/>
            <p:cNvSpPr/>
            <p:nvPr/>
          </p:nvSpPr>
          <p:spPr bwMode="auto">
            <a:xfrm>
              <a:off x="5849941" y="3749678"/>
              <a:ext cx="1000125" cy="1311275"/>
            </a:xfrm>
            <a:custGeom>
              <a:avLst/>
              <a:gdLst>
                <a:gd name="T0" fmla="*/ 2147483647 w 111"/>
                <a:gd name="T1" fmla="*/ 2147483647 h 145"/>
                <a:gd name="T2" fmla="*/ 2147483647 w 111"/>
                <a:gd name="T3" fmla="*/ 2147483647 h 145"/>
                <a:gd name="T4" fmla="*/ 2147483647 w 111"/>
                <a:gd name="T5" fmla="*/ 2147483647 h 145"/>
                <a:gd name="T6" fmla="*/ 2147483647 w 111"/>
                <a:gd name="T7" fmla="*/ 2147483647 h 145"/>
                <a:gd name="T8" fmla="*/ 2147483647 w 111"/>
                <a:gd name="T9" fmla="*/ 2147483647 h 1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145">
                  <a:moveTo>
                    <a:pt x="26" y="3"/>
                  </a:moveTo>
                  <a:cubicBezTo>
                    <a:pt x="14" y="0"/>
                    <a:pt x="0" y="30"/>
                    <a:pt x="12" y="68"/>
                  </a:cubicBezTo>
                  <a:cubicBezTo>
                    <a:pt x="26" y="112"/>
                    <a:pt x="50" y="142"/>
                    <a:pt x="81" y="143"/>
                  </a:cubicBezTo>
                  <a:cubicBezTo>
                    <a:pt x="110" y="145"/>
                    <a:pt x="111" y="119"/>
                    <a:pt x="93" y="78"/>
                  </a:cubicBezTo>
                  <a:cubicBezTo>
                    <a:pt x="76" y="43"/>
                    <a:pt x="38" y="5"/>
                    <a:pt x="2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4" name="Freeform 14"/>
            <p:cNvSpPr/>
            <p:nvPr/>
          </p:nvSpPr>
          <p:spPr bwMode="auto">
            <a:xfrm>
              <a:off x="6292850" y="3665538"/>
              <a:ext cx="1100138" cy="868362"/>
            </a:xfrm>
            <a:custGeom>
              <a:avLst/>
              <a:gdLst>
                <a:gd name="T0" fmla="*/ 2147483647 w 122"/>
                <a:gd name="T1" fmla="*/ 2147483647 h 96"/>
                <a:gd name="T2" fmla="*/ 2147483647 w 122"/>
                <a:gd name="T3" fmla="*/ 2147483647 h 96"/>
                <a:gd name="T4" fmla="*/ 2147483647 w 122"/>
                <a:gd name="T5" fmla="*/ 2147483647 h 96"/>
                <a:gd name="T6" fmla="*/ 2147483647 w 122"/>
                <a:gd name="T7" fmla="*/ 2147483647 h 96"/>
                <a:gd name="T8" fmla="*/ 2147483647 w 122"/>
                <a:gd name="T9" fmla="*/ 2147483647 h 96"/>
                <a:gd name="T10" fmla="*/ 2147483647 w 122"/>
                <a:gd name="T11" fmla="*/ 2147483647 h 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2" h="96">
                  <a:moveTo>
                    <a:pt x="2" y="5"/>
                  </a:moveTo>
                  <a:cubicBezTo>
                    <a:pt x="0" y="13"/>
                    <a:pt x="34" y="53"/>
                    <a:pt x="69" y="74"/>
                  </a:cubicBezTo>
                  <a:cubicBezTo>
                    <a:pt x="103" y="94"/>
                    <a:pt x="122" y="96"/>
                    <a:pt x="119" y="75"/>
                  </a:cubicBezTo>
                  <a:cubicBezTo>
                    <a:pt x="116" y="55"/>
                    <a:pt x="97" y="37"/>
                    <a:pt x="67" y="19"/>
                  </a:cubicBezTo>
                  <a:cubicBezTo>
                    <a:pt x="52" y="10"/>
                    <a:pt x="36" y="4"/>
                    <a:pt x="24" y="2"/>
                  </a:cubicBezTo>
                  <a:cubicBezTo>
                    <a:pt x="11" y="0"/>
                    <a:pt x="2" y="1"/>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5" name="Freeform 22"/>
            <p:cNvSpPr/>
            <p:nvPr/>
          </p:nvSpPr>
          <p:spPr bwMode="auto">
            <a:xfrm>
              <a:off x="5427663" y="2574925"/>
              <a:ext cx="730250" cy="787400"/>
            </a:xfrm>
            <a:custGeom>
              <a:avLst/>
              <a:gdLst>
                <a:gd name="T0" fmla="*/ 2147483647 w 81"/>
                <a:gd name="T1" fmla="*/ 2147483647 h 87"/>
                <a:gd name="T2" fmla="*/ 2147483647 w 81"/>
                <a:gd name="T3" fmla="*/ 2147483647 h 87"/>
                <a:gd name="T4" fmla="*/ 2147483647 w 81"/>
                <a:gd name="T5" fmla="*/ 2147483647 h 87"/>
                <a:gd name="T6" fmla="*/ 2147483647 w 81"/>
                <a:gd name="T7" fmla="*/ 2147483647 h 87"/>
                <a:gd name="T8" fmla="*/ 2147483647 w 81"/>
                <a:gd name="T9" fmla="*/ 2147483647 h 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 h="87">
                  <a:moveTo>
                    <a:pt x="62" y="84"/>
                  </a:moveTo>
                  <a:cubicBezTo>
                    <a:pt x="73" y="87"/>
                    <a:pt x="81" y="66"/>
                    <a:pt x="71" y="45"/>
                  </a:cubicBezTo>
                  <a:cubicBezTo>
                    <a:pt x="60" y="24"/>
                    <a:pt x="47" y="12"/>
                    <a:pt x="27" y="6"/>
                  </a:cubicBezTo>
                  <a:cubicBezTo>
                    <a:pt x="6" y="0"/>
                    <a:pt x="0" y="8"/>
                    <a:pt x="8" y="29"/>
                  </a:cubicBezTo>
                  <a:cubicBezTo>
                    <a:pt x="16" y="50"/>
                    <a:pt x="50" y="82"/>
                    <a:pt x="62"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6" name="Freeform 20"/>
            <p:cNvSpPr/>
            <p:nvPr/>
          </p:nvSpPr>
          <p:spPr bwMode="auto">
            <a:xfrm>
              <a:off x="4537075" y="2684463"/>
              <a:ext cx="1246188" cy="785812"/>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8" h="87">
                  <a:moveTo>
                    <a:pt x="135" y="83"/>
                  </a:moveTo>
                  <a:cubicBezTo>
                    <a:pt x="138" y="76"/>
                    <a:pt x="111" y="43"/>
                    <a:pt x="79" y="25"/>
                  </a:cubicBezTo>
                  <a:cubicBezTo>
                    <a:pt x="48" y="6"/>
                    <a:pt x="25" y="0"/>
                    <a:pt x="13" y="12"/>
                  </a:cubicBezTo>
                  <a:cubicBezTo>
                    <a:pt x="0" y="25"/>
                    <a:pt x="16" y="43"/>
                    <a:pt x="52" y="64"/>
                  </a:cubicBezTo>
                  <a:cubicBezTo>
                    <a:pt x="71" y="75"/>
                    <a:pt x="91" y="81"/>
                    <a:pt x="107" y="84"/>
                  </a:cubicBezTo>
                  <a:cubicBezTo>
                    <a:pt x="123" y="87"/>
                    <a:pt x="134" y="87"/>
                    <a:pt x="13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7" name="Freeform 12"/>
            <p:cNvSpPr/>
            <p:nvPr/>
          </p:nvSpPr>
          <p:spPr bwMode="auto">
            <a:xfrm>
              <a:off x="6100763" y="3046416"/>
              <a:ext cx="741362" cy="561975"/>
            </a:xfrm>
            <a:custGeom>
              <a:avLst/>
              <a:gdLst>
                <a:gd name="T0" fmla="*/ 2147483647 w 82"/>
                <a:gd name="T1" fmla="*/ 2147483647 h 62"/>
                <a:gd name="T2" fmla="*/ 2147483647 w 82"/>
                <a:gd name="T3" fmla="*/ 2147483647 h 62"/>
                <a:gd name="T4" fmla="*/ 2147483647 w 82"/>
                <a:gd name="T5" fmla="*/ 2147483647 h 62"/>
                <a:gd name="T6" fmla="*/ 2147483647 w 82"/>
                <a:gd name="T7" fmla="*/ 2147483647 h 62"/>
                <a:gd name="T8" fmla="*/ 2147483647 w 82"/>
                <a:gd name="T9" fmla="*/ 2147483647 h 62"/>
                <a:gd name="T10" fmla="*/ 2147483647 w 82"/>
                <a:gd name="T11" fmla="*/ 2147483647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 h="62">
                  <a:moveTo>
                    <a:pt x="7" y="44"/>
                  </a:moveTo>
                  <a:cubicBezTo>
                    <a:pt x="14" y="51"/>
                    <a:pt x="24" y="54"/>
                    <a:pt x="36" y="57"/>
                  </a:cubicBezTo>
                  <a:cubicBezTo>
                    <a:pt x="49" y="59"/>
                    <a:pt x="58" y="62"/>
                    <a:pt x="69" y="56"/>
                  </a:cubicBezTo>
                  <a:cubicBezTo>
                    <a:pt x="80" y="50"/>
                    <a:pt x="82" y="37"/>
                    <a:pt x="64" y="20"/>
                  </a:cubicBezTo>
                  <a:cubicBezTo>
                    <a:pt x="47" y="4"/>
                    <a:pt x="32" y="0"/>
                    <a:pt x="16" y="5"/>
                  </a:cubicBezTo>
                  <a:cubicBezTo>
                    <a:pt x="0" y="10"/>
                    <a:pt x="0" y="37"/>
                    <a:pt x="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2538" name="Freeform 18"/>
            <p:cNvSpPr/>
            <p:nvPr/>
          </p:nvSpPr>
          <p:spPr bwMode="auto">
            <a:xfrm>
              <a:off x="4638678" y="3506788"/>
              <a:ext cx="1279525" cy="874712"/>
            </a:xfrm>
            <a:custGeom>
              <a:avLst/>
              <a:gdLst>
                <a:gd name="T0" fmla="*/ 2147483647 w 142"/>
                <a:gd name="T1" fmla="*/ 2147483647 h 97"/>
                <a:gd name="T2" fmla="*/ 2147483647 w 142"/>
                <a:gd name="T3" fmla="*/ 2147483647 h 97"/>
                <a:gd name="T4" fmla="*/ 2147483647 w 142"/>
                <a:gd name="T5" fmla="*/ 2147483647 h 97"/>
                <a:gd name="T6" fmla="*/ 2147483647 w 142"/>
                <a:gd name="T7" fmla="*/ 2147483647 h 97"/>
                <a:gd name="T8" fmla="*/ 2147483647 w 142"/>
                <a:gd name="T9" fmla="*/ 2147483647 h 97"/>
                <a:gd name="T10" fmla="*/ 2147483647 w 142"/>
                <a:gd name="T11" fmla="*/ 2147483647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97">
                  <a:moveTo>
                    <a:pt x="132" y="19"/>
                  </a:moveTo>
                  <a:cubicBezTo>
                    <a:pt x="127" y="14"/>
                    <a:pt x="114" y="8"/>
                    <a:pt x="98" y="5"/>
                  </a:cubicBezTo>
                  <a:cubicBezTo>
                    <a:pt x="82" y="1"/>
                    <a:pt x="62" y="0"/>
                    <a:pt x="47" y="5"/>
                  </a:cubicBezTo>
                  <a:cubicBezTo>
                    <a:pt x="13" y="15"/>
                    <a:pt x="0" y="34"/>
                    <a:pt x="22" y="63"/>
                  </a:cubicBezTo>
                  <a:cubicBezTo>
                    <a:pt x="46" y="94"/>
                    <a:pt x="78" y="97"/>
                    <a:pt x="110" y="80"/>
                  </a:cubicBezTo>
                  <a:cubicBezTo>
                    <a:pt x="138" y="66"/>
                    <a:pt x="142" y="30"/>
                    <a:pt x="13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cs typeface="+mn-ea"/>
                <a:sym typeface="+mn-lt"/>
              </a:endParaRPr>
            </a:p>
          </p:txBody>
        </p:sp>
      </p:grpSp>
      <p:cxnSp>
        <p:nvCxnSpPr>
          <p:cNvPr id="22539" name="直接箭头连接符 46"/>
          <p:cNvCxnSpPr>
            <a:cxnSpLocks noChangeShapeType="1"/>
          </p:cNvCxnSpPr>
          <p:nvPr/>
        </p:nvCxnSpPr>
        <p:spPr bwMode="auto">
          <a:xfrm flipV="1">
            <a:off x="6956365" y="2783179"/>
            <a:ext cx="1125537" cy="358775"/>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0" name="直接箭头连接符 50"/>
          <p:cNvCxnSpPr>
            <a:cxnSpLocks noChangeShapeType="1"/>
          </p:cNvCxnSpPr>
          <p:nvPr/>
        </p:nvCxnSpPr>
        <p:spPr bwMode="auto">
          <a:xfrm flipV="1">
            <a:off x="5726953" y="2058670"/>
            <a:ext cx="1052513" cy="385763"/>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1" name="直接箭头连接符 52"/>
          <p:cNvCxnSpPr>
            <a:cxnSpLocks noChangeShapeType="1"/>
          </p:cNvCxnSpPr>
          <p:nvPr/>
        </p:nvCxnSpPr>
        <p:spPr bwMode="auto">
          <a:xfrm flipH="1" flipV="1">
            <a:off x="3528890" y="2248856"/>
            <a:ext cx="973137" cy="333375"/>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2" name="直接箭头连接符 54"/>
          <p:cNvCxnSpPr>
            <a:cxnSpLocks noChangeShapeType="1"/>
          </p:cNvCxnSpPr>
          <p:nvPr/>
        </p:nvCxnSpPr>
        <p:spPr bwMode="auto">
          <a:xfrm flipH="1">
            <a:off x="3729388" y="4174491"/>
            <a:ext cx="1177925" cy="582612"/>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cxnSp>
        <p:nvCxnSpPr>
          <p:cNvPr id="22543" name="直接箭头连接符 56"/>
          <p:cNvCxnSpPr>
            <a:cxnSpLocks noChangeShapeType="1"/>
          </p:cNvCxnSpPr>
          <p:nvPr/>
        </p:nvCxnSpPr>
        <p:spPr bwMode="auto">
          <a:xfrm>
            <a:off x="6927574" y="5307821"/>
            <a:ext cx="100965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grpSp>
        <p:nvGrpSpPr>
          <p:cNvPr id="16" name="组合 15"/>
          <p:cNvGrpSpPr/>
          <p:nvPr/>
        </p:nvGrpSpPr>
        <p:grpSpPr>
          <a:xfrm>
            <a:off x="1079501" y="1897766"/>
            <a:ext cx="2281314" cy="613630"/>
            <a:chOff x="1089661" y="2009526"/>
            <a:chExt cx="2281314" cy="613630"/>
          </a:xfrm>
        </p:grpSpPr>
        <p:sp>
          <p:nvSpPr>
            <p:cNvPr id="22544" name="TextBox 13"/>
            <p:cNvSpPr txBox="1">
              <a:spLocks noChangeArrowheads="1"/>
            </p:cNvSpPr>
            <p:nvPr/>
          </p:nvSpPr>
          <p:spPr bwMode="auto">
            <a:xfrm>
              <a:off x="2257257" y="2009526"/>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zh-CN" altLang="en-US" sz="1400">
                  <a:solidFill>
                    <a:prstClr val="black">
                      <a:lumMod val="65000"/>
                      <a:lumOff val="35000"/>
                    </a:prstClr>
                  </a:solidFill>
                  <a:latin typeface="+mn-lt"/>
                  <a:ea typeface="+mn-ea"/>
                  <a:cs typeface="+mn-ea"/>
                  <a:sym typeface="+mn-lt"/>
                </a:rPr>
                <a:t>请输入标题</a:t>
              </a:r>
              <a:endParaRPr lang="id-ID" altLang="zh-CN" sz="1400" dirty="0">
                <a:solidFill>
                  <a:prstClr val="black">
                    <a:lumMod val="65000"/>
                    <a:lumOff val="35000"/>
                  </a:prstClr>
                </a:solidFill>
                <a:latin typeface="+mn-lt"/>
                <a:ea typeface="+mn-ea"/>
                <a:cs typeface="+mn-ea"/>
                <a:sym typeface="+mn-lt"/>
              </a:endParaRPr>
            </a:p>
          </p:txBody>
        </p:sp>
        <p:sp>
          <p:nvSpPr>
            <p:cNvPr id="22545" name="TextBox 13"/>
            <p:cNvSpPr txBox="1">
              <a:spLocks noChangeArrowheads="1"/>
            </p:cNvSpPr>
            <p:nvPr/>
          </p:nvSpPr>
          <p:spPr bwMode="auto">
            <a:xfrm>
              <a:off x="1089661" y="2224970"/>
              <a:ext cx="2281314" cy="3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150000"/>
                </a:lnSpc>
                <a:defRPr/>
              </a:pPr>
              <a:r>
                <a:rPr lang="zh-CN" altLang="id-ID" sz="900" dirty="0">
                  <a:solidFill>
                    <a:schemeClr val="tx1">
                      <a:lumMod val="75000"/>
                      <a:lumOff val="25000"/>
                    </a:schemeClr>
                  </a:solidFill>
                  <a:latin typeface="+mn-lt"/>
                  <a:ea typeface="+mn-ea"/>
                  <a:cs typeface="+mn-ea"/>
                  <a:sym typeface="+mn-lt"/>
                </a:rPr>
                <a:t>单击输入标题内容单击输入标题内容单击输入标题内容单击输入标题内容</a:t>
              </a:r>
              <a:endParaRPr lang="en-US" altLang="zh-CN" sz="900" dirty="0">
                <a:solidFill>
                  <a:schemeClr val="bg1">
                    <a:lumMod val="65000"/>
                  </a:schemeClr>
                </a:solidFill>
                <a:latin typeface="+mn-lt"/>
                <a:ea typeface="+mn-ea"/>
                <a:cs typeface="+mn-ea"/>
                <a:sym typeface="+mn-lt"/>
              </a:endParaRPr>
            </a:p>
          </p:txBody>
        </p:sp>
      </p:grpSp>
      <p:cxnSp>
        <p:nvCxnSpPr>
          <p:cNvPr id="22556" name="直接箭头连接符 56"/>
          <p:cNvCxnSpPr>
            <a:cxnSpLocks noChangeShapeType="1"/>
          </p:cNvCxnSpPr>
          <p:nvPr/>
        </p:nvCxnSpPr>
        <p:spPr bwMode="auto">
          <a:xfrm>
            <a:off x="7730490" y="4465797"/>
            <a:ext cx="1009650" cy="0"/>
          </a:xfrm>
          <a:prstGeom prst="straightConnector1">
            <a:avLst/>
          </a:prstGeom>
          <a:noFill/>
          <a:ln w="12700">
            <a:solidFill>
              <a:srgbClr val="ADBACA"/>
            </a:solidFill>
            <a:prstDash val="sysDot"/>
            <a:round/>
            <a:headEnd type="oval" w="med" len="med"/>
            <a:tailEnd type="triangle" w="med" len="med"/>
          </a:ln>
          <a:extLst>
            <a:ext uri="{909E8E84-426E-40DD-AFC4-6F175D3DCCD1}">
              <a14:hiddenFill xmlns:a14="http://schemas.microsoft.com/office/drawing/2010/main">
                <a:noFill/>
              </a14:hiddenFill>
            </a:ext>
          </a:extLst>
        </p:spPr>
      </p:cxnSp>
      <p:grpSp>
        <p:nvGrpSpPr>
          <p:cNvPr id="2" name="组合 1"/>
          <p:cNvGrpSpPr/>
          <p:nvPr/>
        </p:nvGrpSpPr>
        <p:grpSpPr>
          <a:xfrm>
            <a:off x="1079501" y="4544104"/>
            <a:ext cx="2281314" cy="613630"/>
            <a:chOff x="1089661" y="2009526"/>
            <a:chExt cx="2281314" cy="613630"/>
          </a:xfrm>
        </p:grpSpPr>
        <p:sp>
          <p:nvSpPr>
            <p:cNvPr id="3" name="TextBox 13"/>
            <p:cNvSpPr txBox="1">
              <a:spLocks noChangeArrowheads="1"/>
            </p:cNvSpPr>
            <p:nvPr/>
          </p:nvSpPr>
          <p:spPr bwMode="auto">
            <a:xfrm>
              <a:off x="2257257" y="2009526"/>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zh-CN" altLang="en-US" sz="1400">
                  <a:solidFill>
                    <a:prstClr val="black">
                      <a:lumMod val="65000"/>
                      <a:lumOff val="35000"/>
                    </a:prstClr>
                  </a:solidFill>
                  <a:latin typeface="+mn-lt"/>
                  <a:ea typeface="+mn-ea"/>
                  <a:cs typeface="+mn-ea"/>
                  <a:sym typeface="+mn-lt"/>
                </a:rPr>
                <a:t>请输入标题</a:t>
              </a:r>
              <a:endParaRPr lang="id-ID" altLang="zh-CN" sz="1400" dirty="0">
                <a:solidFill>
                  <a:prstClr val="black">
                    <a:lumMod val="65000"/>
                    <a:lumOff val="35000"/>
                  </a:prstClr>
                </a:solidFill>
                <a:latin typeface="+mn-lt"/>
                <a:ea typeface="+mn-ea"/>
                <a:cs typeface="+mn-ea"/>
                <a:sym typeface="+mn-lt"/>
              </a:endParaRPr>
            </a:p>
          </p:txBody>
        </p:sp>
        <p:sp>
          <p:nvSpPr>
            <p:cNvPr id="6" name="TextBox 13"/>
            <p:cNvSpPr txBox="1">
              <a:spLocks noChangeArrowheads="1"/>
            </p:cNvSpPr>
            <p:nvPr/>
          </p:nvSpPr>
          <p:spPr bwMode="auto">
            <a:xfrm>
              <a:off x="1089661" y="2224970"/>
              <a:ext cx="2281314" cy="3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a:lnSpc>
                  <a:spcPct val="150000"/>
                </a:lnSpc>
                <a:defRPr/>
              </a:pPr>
              <a:r>
                <a:rPr lang="zh-CN" altLang="id-ID" sz="900" dirty="0">
                  <a:solidFill>
                    <a:schemeClr val="tx1">
                      <a:lumMod val="75000"/>
                      <a:lumOff val="25000"/>
                    </a:schemeClr>
                  </a:solidFill>
                  <a:latin typeface="+mn-lt"/>
                  <a:ea typeface="+mn-ea"/>
                  <a:cs typeface="+mn-ea"/>
                  <a:sym typeface="+mn-lt"/>
                </a:rPr>
                <a:t>单击输入标题内容单击输入标题内容单击输入标题内容单击输入标题内容</a:t>
              </a:r>
              <a:endParaRPr lang="en-US" altLang="zh-CN" sz="900" dirty="0">
                <a:solidFill>
                  <a:schemeClr val="bg1">
                    <a:lumMod val="65000"/>
                  </a:schemeClr>
                </a:solidFill>
                <a:latin typeface="+mn-lt"/>
                <a:ea typeface="+mn-ea"/>
                <a:cs typeface="+mn-ea"/>
                <a:sym typeface="+mn-lt"/>
              </a:endParaRPr>
            </a:p>
          </p:txBody>
        </p:sp>
      </p:grpSp>
      <p:grpSp>
        <p:nvGrpSpPr>
          <p:cNvPr id="7" name="组合 6"/>
          <p:cNvGrpSpPr/>
          <p:nvPr/>
        </p:nvGrpSpPr>
        <p:grpSpPr>
          <a:xfrm>
            <a:off x="6968185" y="1493393"/>
            <a:ext cx="2281314" cy="635047"/>
            <a:chOff x="6978345" y="1605153"/>
            <a:chExt cx="2281314" cy="635047"/>
          </a:xfrm>
        </p:grpSpPr>
        <p:sp>
          <p:nvSpPr>
            <p:cNvPr id="10"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zh-CN" altLang="en-US" sz="1400">
                  <a:solidFill>
                    <a:prstClr val="black">
                      <a:lumMod val="65000"/>
                      <a:lumOff val="35000"/>
                    </a:prstClr>
                  </a:solidFill>
                  <a:latin typeface="+mn-lt"/>
                  <a:ea typeface="+mn-ea"/>
                  <a:cs typeface="+mn-ea"/>
                  <a:sym typeface="+mn-lt"/>
                </a:rPr>
                <a:t>请输入标题</a:t>
              </a:r>
              <a:endParaRPr lang="id-ID" altLang="zh-CN" sz="1400" dirty="0">
                <a:solidFill>
                  <a:prstClr val="black">
                    <a:lumMod val="65000"/>
                    <a:lumOff val="35000"/>
                  </a:prstClr>
                </a:solidFill>
                <a:latin typeface="+mn-lt"/>
                <a:ea typeface="+mn-ea"/>
                <a:cs typeface="+mn-ea"/>
                <a:sym typeface="+mn-lt"/>
              </a:endParaRPr>
            </a:p>
          </p:txBody>
        </p:sp>
        <p:sp>
          <p:nvSpPr>
            <p:cNvPr id="11" name="TextBox 13"/>
            <p:cNvSpPr txBox="1">
              <a:spLocks noChangeArrowheads="1"/>
            </p:cNvSpPr>
            <p:nvPr/>
          </p:nvSpPr>
          <p:spPr bwMode="auto">
            <a:xfrm>
              <a:off x="6978345" y="1842014"/>
              <a:ext cx="2281314" cy="3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zh-CN" altLang="id-ID" sz="900" dirty="0">
                  <a:solidFill>
                    <a:schemeClr val="tx1">
                      <a:lumMod val="75000"/>
                      <a:lumOff val="25000"/>
                    </a:schemeClr>
                  </a:solidFill>
                  <a:latin typeface="+mn-lt"/>
                  <a:ea typeface="+mn-ea"/>
                  <a:cs typeface="+mn-ea"/>
                  <a:sym typeface="+mn-lt"/>
                </a:rPr>
                <a:t>单击输入标题内容单击输入标题内容单击输入标题内容单击输入标题内容</a:t>
              </a:r>
              <a:endParaRPr lang="en-US" altLang="zh-CN" sz="900" dirty="0">
                <a:solidFill>
                  <a:schemeClr val="bg1">
                    <a:lumMod val="65000"/>
                  </a:schemeClr>
                </a:solidFill>
                <a:latin typeface="+mn-lt"/>
                <a:ea typeface="+mn-ea"/>
                <a:cs typeface="+mn-ea"/>
                <a:sym typeface="+mn-lt"/>
              </a:endParaRPr>
            </a:p>
          </p:txBody>
        </p:sp>
      </p:grpSp>
      <p:grpSp>
        <p:nvGrpSpPr>
          <p:cNvPr id="12" name="组合 11"/>
          <p:cNvGrpSpPr/>
          <p:nvPr/>
        </p:nvGrpSpPr>
        <p:grpSpPr>
          <a:xfrm>
            <a:off x="8235315" y="2376082"/>
            <a:ext cx="2281314" cy="635047"/>
            <a:chOff x="6978345" y="1605153"/>
            <a:chExt cx="2281314" cy="635047"/>
          </a:xfrm>
        </p:grpSpPr>
        <p:sp>
          <p:nvSpPr>
            <p:cNvPr id="13"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zh-CN" altLang="en-US" sz="1400">
                  <a:solidFill>
                    <a:prstClr val="black">
                      <a:lumMod val="65000"/>
                      <a:lumOff val="35000"/>
                    </a:prstClr>
                  </a:solidFill>
                  <a:latin typeface="+mn-lt"/>
                  <a:ea typeface="+mn-ea"/>
                  <a:cs typeface="+mn-ea"/>
                  <a:sym typeface="+mn-lt"/>
                </a:rPr>
                <a:t>请输入标题</a:t>
              </a:r>
              <a:endParaRPr lang="id-ID" altLang="zh-CN" sz="1400" dirty="0">
                <a:solidFill>
                  <a:prstClr val="black">
                    <a:lumMod val="65000"/>
                    <a:lumOff val="35000"/>
                  </a:prstClr>
                </a:solidFill>
                <a:latin typeface="+mn-lt"/>
                <a:ea typeface="+mn-ea"/>
                <a:cs typeface="+mn-ea"/>
                <a:sym typeface="+mn-lt"/>
              </a:endParaRPr>
            </a:p>
          </p:txBody>
        </p:sp>
        <p:sp>
          <p:nvSpPr>
            <p:cNvPr id="14" name="TextBox 13"/>
            <p:cNvSpPr txBox="1">
              <a:spLocks noChangeArrowheads="1"/>
            </p:cNvSpPr>
            <p:nvPr/>
          </p:nvSpPr>
          <p:spPr bwMode="auto">
            <a:xfrm>
              <a:off x="6978345" y="1842014"/>
              <a:ext cx="2281314" cy="3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zh-CN" altLang="id-ID" sz="900" dirty="0">
                  <a:solidFill>
                    <a:schemeClr val="tx1">
                      <a:lumMod val="75000"/>
                      <a:lumOff val="25000"/>
                    </a:schemeClr>
                  </a:solidFill>
                  <a:latin typeface="+mn-lt"/>
                  <a:ea typeface="+mn-ea"/>
                  <a:cs typeface="+mn-ea"/>
                  <a:sym typeface="+mn-lt"/>
                </a:rPr>
                <a:t>单击输入标题内容单击输入标题内容单击输入标题内容单击输入标题内容</a:t>
              </a:r>
              <a:endParaRPr lang="en-US" altLang="zh-CN" sz="900" dirty="0">
                <a:solidFill>
                  <a:schemeClr val="bg1">
                    <a:lumMod val="65000"/>
                  </a:schemeClr>
                </a:solidFill>
                <a:latin typeface="+mn-lt"/>
                <a:ea typeface="+mn-ea"/>
                <a:cs typeface="+mn-ea"/>
                <a:sym typeface="+mn-lt"/>
              </a:endParaRPr>
            </a:p>
          </p:txBody>
        </p:sp>
      </p:grpSp>
      <p:grpSp>
        <p:nvGrpSpPr>
          <p:cNvPr id="46" name="组合 45"/>
          <p:cNvGrpSpPr/>
          <p:nvPr/>
        </p:nvGrpSpPr>
        <p:grpSpPr>
          <a:xfrm>
            <a:off x="8911176" y="4067336"/>
            <a:ext cx="2281314" cy="635047"/>
            <a:chOff x="6978345" y="1605153"/>
            <a:chExt cx="2281314" cy="635047"/>
          </a:xfrm>
        </p:grpSpPr>
        <p:sp>
          <p:nvSpPr>
            <p:cNvPr id="47"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zh-CN" altLang="en-US" sz="1400">
                  <a:solidFill>
                    <a:prstClr val="black">
                      <a:lumMod val="65000"/>
                      <a:lumOff val="35000"/>
                    </a:prstClr>
                  </a:solidFill>
                  <a:latin typeface="+mn-lt"/>
                  <a:ea typeface="+mn-ea"/>
                  <a:cs typeface="+mn-ea"/>
                  <a:sym typeface="+mn-lt"/>
                </a:rPr>
                <a:t>请输入标题</a:t>
              </a:r>
              <a:endParaRPr lang="id-ID" altLang="zh-CN" sz="1400" dirty="0">
                <a:solidFill>
                  <a:prstClr val="black">
                    <a:lumMod val="65000"/>
                    <a:lumOff val="35000"/>
                  </a:prstClr>
                </a:solidFill>
                <a:latin typeface="+mn-lt"/>
                <a:ea typeface="+mn-ea"/>
                <a:cs typeface="+mn-ea"/>
                <a:sym typeface="+mn-lt"/>
              </a:endParaRPr>
            </a:p>
          </p:txBody>
        </p:sp>
        <p:sp>
          <p:nvSpPr>
            <p:cNvPr id="48" name="TextBox 13"/>
            <p:cNvSpPr txBox="1">
              <a:spLocks noChangeArrowheads="1"/>
            </p:cNvSpPr>
            <p:nvPr/>
          </p:nvSpPr>
          <p:spPr bwMode="auto">
            <a:xfrm>
              <a:off x="6978345" y="1842014"/>
              <a:ext cx="2281314" cy="3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zh-CN" altLang="id-ID" sz="900" dirty="0">
                  <a:solidFill>
                    <a:schemeClr val="tx1">
                      <a:lumMod val="75000"/>
                      <a:lumOff val="25000"/>
                    </a:schemeClr>
                  </a:solidFill>
                  <a:latin typeface="+mn-lt"/>
                  <a:ea typeface="+mn-ea"/>
                  <a:cs typeface="+mn-ea"/>
                  <a:sym typeface="+mn-lt"/>
                </a:rPr>
                <a:t>单击输入标题内容单击输入标题内容单击输入标题内容单击输入标题内容</a:t>
              </a:r>
              <a:endParaRPr lang="en-US" altLang="zh-CN" sz="900" dirty="0">
                <a:solidFill>
                  <a:schemeClr val="bg1">
                    <a:lumMod val="65000"/>
                  </a:schemeClr>
                </a:solidFill>
                <a:latin typeface="+mn-lt"/>
                <a:ea typeface="+mn-ea"/>
                <a:cs typeface="+mn-ea"/>
                <a:sym typeface="+mn-lt"/>
              </a:endParaRPr>
            </a:p>
          </p:txBody>
        </p:sp>
      </p:grpSp>
      <p:grpSp>
        <p:nvGrpSpPr>
          <p:cNvPr id="49" name="组合 48"/>
          <p:cNvGrpSpPr/>
          <p:nvPr/>
        </p:nvGrpSpPr>
        <p:grpSpPr>
          <a:xfrm>
            <a:off x="8081902" y="4993949"/>
            <a:ext cx="2281314" cy="635047"/>
            <a:chOff x="6978345" y="1605153"/>
            <a:chExt cx="2281314" cy="635047"/>
          </a:xfrm>
        </p:grpSpPr>
        <p:sp>
          <p:nvSpPr>
            <p:cNvPr id="50" name="TextBox 13"/>
            <p:cNvSpPr txBox="1">
              <a:spLocks noChangeArrowheads="1"/>
            </p:cNvSpPr>
            <p:nvPr/>
          </p:nvSpPr>
          <p:spPr bwMode="auto">
            <a:xfrm>
              <a:off x="6978345" y="1605153"/>
              <a:ext cx="111371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charset="0"/>
                  <a:ea typeface="宋体" panose="02010600030101010101" pitchFamily="2" charset="-122"/>
                </a:defRPr>
              </a:lvl1pPr>
              <a:lvl2pPr marL="742950" indent="-285750" defTabSz="911225">
                <a:defRPr>
                  <a:solidFill>
                    <a:schemeClr val="tx1"/>
                  </a:solidFill>
                  <a:latin typeface="Calibri" panose="020F0502020204030204" charset="0"/>
                  <a:ea typeface="宋体" panose="02010600030101010101" pitchFamily="2" charset="-122"/>
                </a:defRPr>
              </a:lvl2pPr>
              <a:lvl3pPr marL="1143000" indent="-228600" defTabSz="911225">
                <a:defRPr>
                  <a:solidFill>
                    <a:schemeClr val="tx1"/>
                  </a:solidFill>
                  <a:latin typeface="Calibri" panose="020F0502020204030204" charset="0"/>
                  <a:ea typeface="宋体" panose="02010600030101010101" pitchFamily="2" charset="-122"/>
                </a:defRPr>
              </a:lvl3pPr>
              <a:lvl4pPr marL="1600200" indent="-228600" defTabSz="911225">
                <a:defRPr>
                  <a:solidFill>
                    <a:schemeClr val="tx1"/>
                  </a:solidFill>
                  <a:latin typeface="Calibri" panose="020F0502020204030204" charset="0"/>
                  <a:ea typeface="宋体" panose="02010600030101010101" pitchFamily="2" charset="-122"/>
                </a:defRPr>
              </a:lvl4pPr>
              <a:lvl5pPr marL="2057400" indent="-228600" defTabSz="911225">
                <a:defRPr>
                  <a:solidFill>
                    <a:schemeClr val="tx1"/>
                  </a:solidFill>
                  <a:latin typeface="Calibri" panose="020F0502020204030204" charset="0"/>
                  <a:ea typeface="宋体" panose="02010600030101010101" pitchFamily="2" charset="-122"/>
                </a:defRPr>
              </a:lvl5pPr>
              <a:lvl6pPr marL="25146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9112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dist" defTabSz="914400">
                <a:defRPr/>
              </a:pPr>
              <a:r>
                <a:rPr lang="zh-CN" altLang="en-US" sz="1400">
                  <a:solidFill>
                    <a:prstClr val="black">
                      <a:lumMod val="65000"/>
                      <a:lumOff val="35000"/>
                    </a:prstClr>
                  </a:solidFill>
                  <a:latin typeface="+mn-lt"/>
                  <a:ea typeface="+mn-ea"/>
                  <a:cs typeface="+mn-ea"/>
                  <a:sym typeface="+mn-lt"/>
                </a:rPr>
                <a:t>请输入标题</a:t>
              </a:r>
              <a:endParaRPr lang="id-ID" altLang="zh-CN" sz="1400" dirty="0">
                <a:solidFill>
                  <a:prstClr val="black">
                    <a:lumMod val="65000"/>
                    <a:lumOff val="35000"/>
                  </a:prstClr>
                </a:solidFill>
                <a:latin typeface="+mn-lt"/>
                <a:ea typeface="+mn-ea"/>
                <a:cs typeface="+mn-ea"/>
                <a:sym typeface="+mn-lt"/>
              </a:endParaRPr>
            </a:p>
          </p:txBody>
        </p:sp>
        <p:sp>
          <p:nvSpPr>
            <p:cNvPr id="51" name="TextBox 13"/>
            <p:cNvSpPr txBox="1">
              <a:spLocks noChangeArrowheads="1"/>
            </p:cNvSpPr>
            <p:nvPr/>
          </p:nvSpPr>
          <p:spPr bwMode="auto">
            <a:xfrm>
              <a:off x="6978345" y="1842014"/>
              <a:ext cx="2281314" cy="39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nSpc>
                  <a:spcPct val="150000"/>
                </a:lnSpc>
                <a:defRPr/>
              </a:pPr>
              <a:r>
                <a:rPr lang="zh-CN" altLang="id-ID" sz="900" dirty="0">
                  <a:solidFill>
                    <a:schemeClr val="tx1">
                      <a:lumMod val="75000"/>
                      <a:lumOff val="25000"/>
                    </a:schemeClr>
                  </a:solidFill>
                  <a:latin typeface="+mn-lt"/>
                  <a:ea typeface="+mn-ea"/>
                  <a:cs typeface="+mn-ea"/>
                  <a:sym typeface="+mn-lt"/>
                </a:rPr>
                <a:t>单击输入标题内容单击输入标题内容单击输入标题内容单击输入标题内容</a:t>
              </a:r>
              <a:endParaRPr lang="en-US" altLang="zh-CN" sz="900" dirty="0">
                <a:solidFill>
                  <a:schemeClr val="bg1">
                    <a:lumMod val="65000"/>
                  </a:schemeClr>
                </a:solidFill>
                <a:latin typeface="+mn-lt"/>
                <a:ea typeface="+mn-ea"/>
                <a:cs typeface="+mn-ea"/>
                <a:sym typeface="+mn-lt"/>
              </a:endParaRPr>
            </a:p>
          </p:txBody>
        </p:sp>
      </p:grpSp>
      <p:grpSp>
        <p:nvGrpSpPr>
          <p:cNvPr id="17" name="组合 16"/>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extLst>
                <a:ext uri="{28A0092B-C50C-407E-A947-70E740481C1C}">
                  <a14:useLocalDpi xmlns:a14="http://schemas.microsoft.com/office/drawing/2010/main"/>
                </a:ext>
              </a:extLst>
            </a:blip>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987771" cy="1015663"/>
          </a:xfrm>
          <a:prstGeom prst="rect">
            <a:avLst/>
          </a:prstGeom>
          <a:noFill/>
        </p:spPr>
        <p:txBody>
          <a:bodyPr wrap="none" rtlCol="0">
            <a:spAutoFit/>
          </a:bodyPr>
          <a:lstStyle/>
          <a:p>
            <a:r>
              <a:rPr lang="en-US" altLang="zh-CN" sz="6000" b="1" dirty="0">
                <a:solidFill>
                  <a:schemeClr val="bg1"/>
                </a:solidFill>
                <a:cs typeface="+mn-ea"/>
                <a:sym typeface="+mn-lt"/>
              </a:rPr>
              <a:t>03</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p>
            <a:pPr algn="dist">
              <a:defRPr/>
            </a:pPr>
            <a:r>
              <a:rPr lang="zh-CN" altLang="en-US" sz="4500" dirty="0">
                <a:solidFill>
                  <a:schemeClr val="tx1">
                    <a:lumMod val="85000"/>
                    <a:lumOff val="15000"/>
                  </a:schemeClr>
                </a:solidFill>
                <a:cs typeface="+mn-ea"/>
                <a:sym typeface="+mn-lt"/>
              </a:rPr>
              <a:t>添加文字标题</a:t>
            </a:r>
          </a:p>
        </p:txBody>
      </p:sp>
      <p:sp>
        <p:nvSpPr>
          <p:cNvPr id="22" name="文本框 21"/>
          <p:cNvSpPr txBox="1"/>
          <p:nvPr/>
        </p:nvSpPr>
        <p:spPr>
          <a:xfrm>
            <a:off x="930275" y="5126990"/>
            <a:ext cx="5981065" cy="975995"/>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sz="900">
                <a:solidFill>
                  <a:schemeClr val="tx1">
                    <a:lumMod val="65000"/>
                    <a:lumOff val="35000"/>
                  </a:schemeClr>
                </a:solidFill>
                <a:uFillTx/>
                <a:latin typeface="+mn-lt"/>
                <a:cs typeface="+mn-ea"/>
                <a:sym typeface="+mn-lt"/>
              </a:rPr>
              <a:t>Input the title contentInput the title contentInput the title contentInput the title contentInput the title contentInput the title contentInput the title contentInput the title Input the title contentInput the title contentInput the title contentInput the title contentInput the title contentInput the title contentInput the title contentInput the title </a:t>
            </a:r>
            <a:endParaRPr lang="en-US" altLang="en-US" sz="900" dirty="0">
              <a:solidFill>
                <a:schemeClr val="tx1">
                  <a:lumMod val="65000"/>
                  <a:lumOff val="35000"/>
                </a:schemeClr>
              </a:solidFill>
              <a:uFillTx/>
              <a:latin typeface="+mn-lt"/>
              <a:cs typeface="+mn-ea"/>
              <a:sym typeface="+mn-lt"/>
            </a:endParaRPr>
          </a:p>
          <a:p>
            <a:pPr algn="l">
              <a:lnSpc>
                <a:spcPct val="160000"/>
              </a:lnSpc>
              <a:defRPr/>
            </a:pPr>
            <a:endParaRPr lang="en-US" altLang="en-US" sz="900" dirty="0">
              <a:solidFill>
                <a:schemeClr val="tx1">
                  <a:lumMod val="65000"/>
                  <a:lumOff val="35000"/>
                </a:schemeClr>
              </a:solidFill>
              <a:uFillTx/>
              <a:latin typeface="+mn-lt"/>
              <a:cs typeface="+mn-ea"/>
              <a:sym typeface="+mn-lt"/>
            </a:endParaRP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2217274"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THREE</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6562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zh-CN" altLang="en-US" sz="1000" dirty="0">
                <a:solidFill>
                  <a:schemeClr val="bg1"/>
                </a:solidFill>
                <a:cs typeface="+mn-ea"/>
                <a:sym typeface="+mn-lt"/>
              </a:rPr>
              <a:t>诚信载道</a:t>
            </a: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鼓励创造</a:t>
            </a: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精益求精</a:t>
            </a: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和谐致远</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36206" y="5767"/>
            <a:ext cx="3513372" cy="6852233"/>
          </a:xfrm>
          <a:prstGeom prst="rect">
            <a:avLst/>
          </a:prstGeom>
          <a:blipFill>
            <a:blip r:embed="rId1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fffc2752-f421-4f45-b5db-dd420f3637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123950"/>
            <a:ext cx="12192000" cy="5734050"/>
            <a:chOff x="0" y="1123950"/>
            <a:chExt cx="12192000" cy="5734050"/>
          </a:xfrm>
        </p:grpSpPr>
        <p:sp>
          <p:nvSpPr>
            <p:cNvPr id="4" name="íṣľïḓè"/>
            <p:cNvSpPr/>
            <p:nvPr/>
          </p:nvSpPr>
          <p:spPr bwMode="auto">
            <a:xfrm>
              <a:off x="4337476" y="1123950"/>
              <a:ext cx="3517048" cy="5734050"/>
            </a:xfrm>
            <a:prstGeom prst="rect">
              <a:avLst/>
            </a:prstGeom>
            <a:gradFill>
              <a:gsLst>
                <a:gs pos="1000">
                  <a:schemeClr val="tx1">
                    <a:lumMod val="85000"/>
                    <a:lumOff val="15000"/>
                  </a:schemeClr>
                </a:gs>
                <a:gs pos="99000">
                  <a:srgbClr val="C9423B">
                    <a:alpha val="77000"/>
                  </a:srgbClr>
                </a:gs>
              </a:gsLst>
              <a:lin ang="36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cs typeface="+mn-ea"/>
                <a:sym typeface="+mn-lt"/>
              </a:endParaRPr>
            </a:p>
          </p:txBody>
        </p:sp>
        <p:sp>
          <p:nvSpPr>
            <p:cNvPr id="5" name="íṡḷîḋe"/>
            <p:cNvSpPr/>
            <p:nvPr/>
          </p:nvSpPr>
          <p:spPr bwMode="auto">
            <a:xfrm>
              <a:off x="0" y="3411000"/>
              <a:ext cx="12192000" cy="36000"/>
            </a:xfrm>
            <a:prstGeom prst="rect">
              <a:avLst/>
            </a:prstGeom>
            <a:solidFill>
              <a:schemeClr val="accent2"/>
            </a:solidFill>
            <a:ln w="19050">
              <a:noFill/>
              <a:round/>
            </a:ln>
          </p:spPr>
          <p:txBody>
            <a:bodyPr anchor="ctr"/>
            <a:lstStyle/>
            <a:p>
              <a:pPr algn="ctr"/>
              <a:endParaRPr>
                <a:cs typeface="+mn-ea"/>
                <a:sym typeface="+mn-lt"/>
              </a:endParaRPr>
            </a:p>
          </p:txBody>
        </p:sp>
        <p:sp>
          <p:nvSpPr>
            <p:cNvPr id="6" name="îsļïdê"/>
            <p:cNvSpPr/>
            <p:nvPr/>
          </p:nvSpPr>
          <p:spPr bwMode="auto">
            <a:xfrm>
              <a:off x="6033882" y="3358662"/>
              <a:ext cx="140676" cy="140676"/>
            </a:xfrm>
            <a:prstGeom prst="ellipse">
              <a:avLst/>
            </a:prstGeom>
            <a:solidFill>
              <a:schemeClr val="bg1"/>
            </a:solidFill>
            <a:ln w="19050">
              <a:noFill/>
              <a:round/>
            </a:ln>
          </p:spPr>
          <p:txBody>
            <a:bodyPr anchor="ctr"/>
            <a:lstStyle/>
            <a:p>
              <a:pPr algn="ctr"/>
              <a:endParaRPr>
                <a:cs typeface="+mn-ea"/>
                <a:sym typeface="+mn-lt"/>
              </a:endParaRPr>
            </a:p>
          </p:txBody>
        </p:sp>
        <p:sp>
          <p:nvSpPr>
            <p:cNvPr id="7" name="iṣ1iḓè"/>
            <p:cNvSpPr/>
            <p:nvPr/>
          </p:nvSpPr>
          <p:spPr bwMode="auto">
            <a:xfrm>
              <a:off x="5888196" y="2728174"/>
              <a:ext cx="432048" cy="432048"/>
            </a:xfrm>
            <a:custGeom>
              <a:avLst/>
              <a:gdLst>
                <a:gd name="connsiteX0" fmla="*/ 224631 w 330200"/>
                <a:gd name="connsiteY0" fmla="*/ 257175 h 330200"/>
                <a:gd name="connsiteX1" fmla="*/ 234950 w 330200"/>
                <a:gd name="connsiteY1" fmla="*/ 267494 h 330200"/>
                <a:gd name="connsiteX2" fmla="*/ 224631 w 330200"/>
                <a:gd name="connsiteY2" fmla="*/ 277813 h 330200"/>
                <a:gd name="connsiteX3" fmla="*/ 214312 w 330200"/>
                <a:gd name="connsiteY3" fmla="*/ 267494 h 330200"/>
                <a:gd name="connsiteX4" fmla="*/ 224631 w 330200"/>
                <a:gd name="connsiteY4" fmla="*/ 257175 h 330200"/>
                <a:gd name="connsiteX5" fmla="*/ 105569 w 330200"/>
                <a:gd name="connsiteY5" fmla="*/ 257175 h 330200"/>
                <a:gd name="connsiteX6" fmla="*/ 115888 w 330200"/>
                <a:gd name="connsiteY6" fmla="*/ 267494 h 330200"/>
                <a:gd name="connsiteX7" fmla="*/ 105569 w 330200"/>
                <a:gd name="connsiteY7" fmla="*/ 277813 h 330200"/>
                <a:gd name="connsiteX8" fmla="*/ 95250 w 330200"/>
                <a:gd name="connsiteY8" fmla="*/ 267494 h 330200"/>
                <a:gd name="connsiteX9" fmla="*/ 105569 w 330200"/>
                <a:gd name="connsiteY9" fmla="*/ 257175 h 330200"/>
                <a:gd name="connsiteX10" fmla="*/ 268288 w 330200"/>
                <a:gd name="connsiteY10" fmla="*/ 212725 h 330200"/>
                <a:gd name="connsiteX11" fmla="*/ 279401 w 330200"/>
                <a:gd name="connsiteY11" fmla="*/ 223838 h 330200"/>
                <a:gd name="connsiteX12" fmla="*/ 268288 w 330200"/>
                <a:gd name="connsiteY12" fmla="*/ 234951 h 330200"/>
                <a:gd name="connsiteX13" fmla="*/ 257175 w 330200"/>
                <a:gd name="connsiteY13" fmla="*/ 223838 h 330200"/>
                <a:gd name="connsiteX14" fmla="*/ 268288 w 330200"/>
                <a:gd name="connsiteY14" fmla="*/ 212725 h 330200"/>
                <a:gd name="connsiteX15" fmla="*/ 61913 w 330200"/>
                <a:gd name="connsiteY15" fmla="*/ 212725 h 330200"/>
                <a:gd name="connsiteX16" fmla="*/ 73026 w 330200"/>
                <a:gd name="connsiteY16" fmla="*/ 223838 h 330200"/>
                <a:gd name="connsiteX17" fmla="*/ 61913 w 330200"/>
                <a:gd name="connsiteY17" fmla="*/ 234951 h 330200"/>
                <a:gd name="connsiteX18" fmla="*/ 50800 w 330200"/>
                <a:gd name="connsiteY18" fmla="*/ 223838 h 330200"/>
                <a:gd name="connsiteX19" fmla="*/ 61913 w 330200"/>
                <a:gd name="connsiteY19" fmla="*/ 212725 h 330200"/>
                <a:gd name="connsiteX20" fmla="*/ 192087 w 330200"/>
                <a:gd name="connsiteY20" fmla="*/ 150813 h 330200"/>
                <a:gd name="connsiteX21" fmla="*/ 234950 w 330200"/>
                <a:gd name="connsiteY21" fmla="*/ 164783 h 330200"/>
                <a:gd name="connsiteX22" fmla="*/ 192087 w 330200"/>
                <a:gd name="connsiteY22" fmla="*/ 176213 h 330200"/>
                <a:gd name="connsiteX23" fmla="*/ 195984 w 330200"/>
                <a:gd name="connsiteY23" fmla="*/ 163513 h 330200"/>
                <a:gd name="connsiteX24" fmla="*/ 192087 w 330200"/>
                <a:gd name="connsiteY24" fmla="*/ 150813 h 330200"/>
                <a:gd name="connsiteX25" fmla="*/ 165100 w 330200"/>
                <a:gd name="connsiteY25" fmla="*/ 147638 h 330200"/>
                <a:gd name="connsiteX26" fmla="*/ 182563 w 330200"/>
                <a:gd name="connsiteY26" fmla="*/ 164307 h 330200"/>
                <a:gd name="connsiteX27" fmla="*/ 165100 w 330200"/>
                <a:gd name="connsiteY27" fmla="*/ 180976 h 330200"/>
                <a:gd name="connsiteX28" fmla="*/ 147637 w 330200"/>
                <a:gd name="connsiteY28" fmla="*/ 164307 h 330200"/>
                <a:gd name="connsiteX29" fmla="*/ 165100 w 330200"/>
                <a:gd name="connsiteY29" fmla="*/ 147638 h 330200"/>
                <a:gd name="connsiteX30" fmla="*/ 268288 w 330200"/>
                <a:gd name="connsiteY30" fmla="*/ 93663 h 330200"/>
                <a:gd name="connsiteX31" fmla="*/ 279401 w 330200"/>
                <a:gd name="connsiteY31" fmla="*/ 104776 h 330200"/>
                <a:gd name="connsiteX32" fmla="*/ 268288 w 330200"/>
                <a:gd name="connsiteY32" fmla="*/ 115889 h 330200"/>
                <a:gd name="connsiteX33" fmla="*/ 257175 w 330200"/>
                <a:gd name="connsiteY33" fmla="*/ 104776 h 330200"/>
                <a:gd name="connsiteX34" fmla="*/ 268288 w 330200"/>
                <a:gd name="connsiteY34" fmla="*/ 93663 h 330200"/>
                <a:gd name="connsiteX35" fmla="*/ 61913 w 330200"/>
                <a:gd name="connsiteY35" fmla="*/ 93663 h 330200"/>
                <a:gd name="connsiteX36" fmla="*/ 73026 w 330200"/>
                <a:gd name="connsiteY36" fmla="*/ 104776 h 330200"/>
                <a:gd name="connsiteX37" fmla="*/ 61913 w 330200"/>
                <a:gd name="connsiteY37" fmla="*/ 115889 h 330200"/>
                <a:gd name="connsiteX38" fmla="*/ 50800 w 330200"/>
                <a:gd name="connsiteY38" fmla="*/ 104776 h 330200"/>
                <a:gd name="connsiteX39" fmla="*/ 61913 w 330200"/>
                <a:gd name="connsiteY39" fmla="*/ 93663 h 330200"/>
                <a:gd name="connsiteX40" fmla="*/ 165100 w 330200"/>
                <a:gd name="connsiteY40" fmla="*/ 90488 h 330200"/>
                <a:gd name="connsiteX41" fmla="*/ 177800 w 330200"/>
                <a:gd name="connsiteY41" fmla="*/ 138113 h 330200"/>
                <a:gd name="connsiteX42" fmla="*/ 165100 w 330200"/>
                <a:gd name="connsiteY42" fmla="*/ 135539 h 330200"/>
                <a:gd name="connsiteX43" fmla="*/ 152400 w 330200"/>
                <a:gd name="connsiteY43" fmla="*/ 138113 h 330200"/>
                <a:gd name="connsiteX44" fmla="*/ 165100 w 330200"/>
                <a:gd name="connsiteY44" fmla="*/ 90488 h 330200"/>
                <a:gd name="connsiteX45" fmla="*/ 224631 w 330200"/>
                <a:gd name="connsiteY45" fmla="*/ 50800 h 330200"/>
                <a:gd name="connsiteX46" fmla="*/ 234950 w 330200"/>
                <a:gd name="connsiteY46" fmla="*/ 61119 h 330200"/>
                <a:gd name="connsiteX47" fmla="*/ 224631 w 330200"/>
                <a:gd name="connsiteY47" fmla="*/ 71438 h 330200"/>
                <a:gd name="connsiteX48" fmla="*/ 214312 w 330200"/>
                <a:gd name="connsiteY48" fmla="*/ 61119 h 330200"/>
                <a:gd name="connsiteX49" fmla="*/ 224631 w 330200"/>
                <a:gd name="connsiteY49" fmla="*/ 50800 h 330200"/>
                <a:gd name="connsiteX50" fmla="*/ 105569 w 330200"/>
                <a:gd name="connsiteY50" fmla="*/ 50800 h 330200"/>
                <a:gd name="connsiteX51" fmla="*/ 115888 w 330200"/>
                <a:gd name="connsiteY51" fmla="*/ 61119 h 330200"/>
                <a:gd name="connsiteX52" fmla="*/ 105569 w 330200"/>
                <a:gd name="connsiteY52" fmla="*/ 71438 h 330200"/>
                <a:gd name="connsiteX53" fmla="*/ 95250 w 330200"/>
                <a:gd name="connsiteY53" fmla="*/ 61119 h 330200"/>
                <a:gd name="connsiteX54" fmla="*/ 105569 w 330200"/>
                <a:gd name="connsiteY54" fmla="*/ 50800 h 330200"/>
                <a:gd name="connsiteX55" fmla="*/ 147480 w 330200"/>
                <a:gd name="connsiteY55" fmla="*/ 22225 h 330200"/>
                <a:gd name="connsiteX56" fmla="*/ 20637 w 330200"/>
                <a:gd name="connsiteY56" fmla="*/ 147774 h 330200"/>
                <a:gd name="connsiteX57" fmla="*/ 50406 w 330200"/>
                <a:gd name="connsiteY57" fmla="*/ 147774 h 330200"/>
                <a:gd name="connsiteX58" fmla="*/ 50406 w 330200"/>
                <a:gd name="connsiteY58" fmla="*/ 181426 h 330200"/>
                <a:gd name="connsiteX59" fmla="*/ 20637 w 330200"/>
                <a:gd name="connsiteY59" fmla="*/ 181426 h 330200"/>
                <a:gd name="connsiteX60" fmla="*/ 147480 w 330200"/>
                <a:gd name="connsiteY60" fmla="*/ 309563 h 330200"/>
                <a:gd name="connsiteX61" fmla="*/ 147480 w 330200"/>
                <a:gd name="connsiteY61" fmla="*/ 279794 h 330200"/>
                <a:gd name="connsiteX62" fmla="*/ 181132 w 330200"/>
                <a:gd name="connsiteY62" fmla="*/ 279794 h 330200"/>
                <a:gd name="connsiteX63" fmla="*/ 181132 w 330200"/>
                <a:gd name="connsiteY63" fmla="*/ 309563 h 330200"/>
                <a:gd name="connsiteX64" fmla="*/ 307975 w 330200"/>
                <a:gd name="connsiteY64" fmla="*/ 181426 h 330200"/>
                <a:gd name="connsiteX65" fmla="*/ 279500 w 330200"/>
                <a:gd name="connsiteY65" fmla="*/ 181426 h 330200"/>
                <a:gd name="connsiteX66" fmla="*/ 279500 w 330200"/>
                <a:gd name="connsiteY66" fmla="*/ 147774 h 330200"/>
                <a:gd name="connsiteX67" fmla="*/ 307975 w 330200"/>
                <a:gd name="connsiteY67" fmla="*/ 147774 h 330200"/>
                <a:gd name="connsiteX68" fmla="*/ 181132 w 330200"/>
                <a:gd name="connsiteY68" fmla="*/ 22225 h 330200"/>
                <a:gd name="connsiteX69" fmla="*/ 181132 w 330200"/>
                <a:gd name="connsiteY69" fmla="*/ 51995 h 330200"/>
                <a:gd name="connsiteX70" fmla="*/ 147480 w 330200"/>
                <a:gd name="connsiteY70" fmla="*/ 51995 h 330200"/>
                <a:gd name="connsiteX71" fmla="*/ 147480 w 330200"/>
                <a:gd name="connsiteY71" fmla="*/ 22225 h 330200"/>
                <a:gd name="connsiteX72" fmla="*/ 165100 w 330200"/>
                <a:gd name="connsiteY72" fmla="*/ 0 h 330200"/>
                <a:gd name="connsiteX73" fmla="*/ 330200 w 330200"/>
                <a:gd name="connsiteY73" fmla="*/ 165100 h 330200"/>
                <a:gd name="connsiteX74" fmla="*/ 165100 w 330200"/>
                <a:gd name="connsiteY74" fmla="*/ 330200 h 330200"/>
                <a:gd name="connsiteX75" fmla="*/ 0 w 330200"/>
                <a:gd name="connsiteY75" fmla="*/ 165100 h 330200"/>
                <a:gd name="connsiteX76" fmla="*/ 165100 w 330200"/>
                <a:gd name="connsiteY7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0200" h="330200">
                  <a:moveTo>
                    <a:pt x="224631" y="257175"/>
                  </a:moveTo>
                  <a:cubicBezTo>
                    <a:pt x="230330" y="257175"/>
                    <a:pt x="234950" y="261795"/>
                    <a:pt x="234950" y="267494"/>
                  </a:cubicBezTo>
                  <a:cubicBezTo>
                    <a:pt x="234950" y="273193"/>
                    <a:pt x="230330" y="277813"/>
                    <a:pt x="224631" y="277813"/>
                  </a:cubicBezTo>
                  <a:cubicBezTo>
                    <a:pt x="218932" y="277813"/>
                    <a:pt x="214312" y="273193"/>
                    <a:pt x="214312" y="267494"/>
                  </a:cubicBezTo>
                  <a:cubicBezTo>
                    <a:pt x="214312" y="261795"/>
                    <a:pt x="218932" y="257175"/>
                    <a:pt x="224631" y="257175"/>
                  </a:cubicBezTo>
                  <a:close/>
                  <a:moveTo>
                    <a:pt x="105569" y="257175"/>
                  </a:moveTo>
                  <a:cubicBezTo>
                    <a:pt x="111268" y="257175"/>
                    <a:pt x="115888" y="261795"/>
                    <a:pt x="115888" y="267494"/>
                  </a:cubicBezTo>
                  <a:cubicBezTo>
                    <a:pt x="115888" y="273193"/>
                    <a:pt x="111268" y="277813"/>
                    <a:pt x="105569" y="277813"/>
                  </a:cubicBezTo>
                  <a:cubicBezTo>
                    <a:pt x="99870" y="277813"/>
                    <a:pt x="95250" y="273193"/>
                    <a:pt x="95250" y="267494"/>
                  </a:cubicBezTo>
                  <a:cubicBezTo>
                    <a:pt x="95250" y="261795"/>
                    <a:pt x="99870" y="257175"/>
                    <a:pt x="105569" y="257175"/>
                  </a:cubicBezTo>
                  <a:close/>
                  <a:moveTo>
                    <a:pt x="268288" y="212725"/>
                  </a:moveTo>
                  <a:cubicBezTo>
                    <a:pt x="274426" y="212725"/>
                    <a:pt x="279401" y="217700"/>
                    <a:pt x="279401" y="223838"/>
                  </a:cubicBezTo>
                  <a:cubicBezTo>
                    <a:pt x="279401" y="229976"/>
                    <a:pt x="274426" y="234951"/>
                    <a:pt x="268288" y="234951"/>
                  </a:cubicBezTo>
                  <a:cubicBezTo>
                    <a:pt x="262150" y="234951"/>
                    <a:pt x="257175" y="229976"/>
                    <a:pt x="257175" y="223838"/>
                  </a:cubicBezTo>
                  <a:cubicBezTo>
                    <a:pt x="257175" y="217700"/>
                    <a:pt x="262150" y="212725"/>
                    <a:pt x="268288" y="212725"/>
                  </a:cubicBezTo>
                  <a:close/>
                  <a:moveTo>
                    <a:pt x="61913" y="212725"/>
                  </a:moveTo>
                  <a:cubicBezTo>
                    <a:pt x="68051" y="212725"/>
                    <a:pt x="73026" y="217700"/>
                    <a:pt x="73026" y="223838"/>
                  </a:cubicBezTo>
                  <a:cubicBezTo>
                    <a:pt x="73026" y="229976"/>
                    <a:pt x="68051" y="234951"/>
                    <a:pt x="61913" y="234951"/>
                  </a:cubicBezTo>
                  <a:cubicBezTo>
                    <a:pt x="55775" y="234951"/>
                    <a:pt x="50800" y="229976"/>
                    <a:pt x="50800" y="223838"/>
                  </a:cubicBezTo>
                  <a:cubicBezTo>
                    <a:pt x="50800" y="217700"/>
                    <a:pt x="55775" y="212725"/>
                    <a:pt x="61913" y="212725"/>
                  </a:cubicBezTo>
                  <a:close/>
                  <a:moveTo>
                    <a:pt x="192087" y="150813"/>
                  </a:moveTo>
                  <a:cubicBezTo>
                    <a:pt x="192087" y="150813"/>
                    <a:pt x="192087" y="150813"/>
                    <a:pt x="234950" y="164783"/>
                  </a:cubicBezTo>
                  <a:cubicBezTo>
                    <a:pt x="234950" y="164783"/>
                    <a:pt x="234950" y="164783"/>
                    <a:pt x="192087" y="176213"/>
                  </a:cubicBezTo>
                  <a:cubicBezTo>
                    <a:pt x="194685" y="172403"/>
                    <a:pt x="195984" y="168593"/>
                    <a:pt x="195984" y="163513"/>
                  </a:cubicBezTo>
                  <a:cubicBezTo>
                    <a:pt x="195984" y="159703"/>
                    <a:pt x="194685" y="154623"/>
                    <a:pt x="192087" y="150813"/>
                  </a:cubicBezTo>
                  <a:close/>
                  <a:moveTo>
                    <a:pt x="165100" y="147638"/>
                  </a:moveTo>
                  <a:cubicBezTo>
                    <a:pt x="174745" y="147638"/>
                    <a:pt x="182563" y="155101"/>
                    <a:pt x="182563" y="164307"/>
                  </a:cubicBezTo>
                  <a:cubicBezTo>
                    <a:pt x="182563" y="173513"/>
                    <a:pt x="174745" y="180976"/>
                    <a:pt x="165100" y="180976"/>
                  </a:cubicBezTo>
                  <a:cubicBezTo>
                    <a:pt x="155455" y="180976"/>
                    <a:pt x="147637" y="173513"/>
                    <a:pt x="147637" y="164307"/>
                  </a:cubicBezTo>
                  <a:cubicBezTo>
                    <a:pt x="147637" y="155101"/>
                    <a:pt x="155455" y="147638"/>
                    <a:pt x="165100" y="147638"/>
                  </a:cubicBezTo>
                  <a:close/>
                  <a:moveTo>
                    <a:pt x="268288" y="93663"/>
                  </a:moveTo>
                  <a:cubicBezTo>
                    <a:pt x="274426" y="93663"/>
                    <a:pt x="279401" y="98638"/>
                    <a:pt x="279401" y="104776"/>
                  </a:cubicBezTo>
                  <a:cubicBezTo>
                    <a:pt x="279401" y="110914"/>
                    <a:pt x="274426" y="115889"/>
                    <a:pt x="268288" y="115889"/>
                  </a:cubicBezTo>
                  <a:cubicBezTo>
                    <a:pt x="262150" y="115889"/>
                    <a:pt x="257175" y="110914"/>
                    <a:pt x="257175" y="104776"/>
                  </a:cubicBezTo>
                  <a:cubicBezTo>
                    <a:pt x="257175" y="98638"/>
                    <a:pt x="262150" y="93663"/>
                    <a:pt x="268288" y="93663"/>
                  </a:cubicBezTo>
                  <a:close/>
                  <a:moveTo>
                    <a:pt x="61913" y="93663"/>
                  </a:moveTo>
                  <a:cubicBezTo>
                    <a:pt x="68051" y="93663"/>
                    <a:pt x="73026" y="98638"/>
                    <a:pt x="73026" y="104776"/>
                  </a:cubicBezTo>
                  <a:cubicBezTo>
                    <a:pt x="73026" y="110914"/>
                    <a:pt x="68051" y="115889"/>
                    <a:pt x="61913" y="115889"/>
                  </a:cubicBezTo>
                  <a:cubicBezTo>
                    <a:pt x="55775" y="115889"/>
                    <a:pt x="50800" y="110914"/>
                    <a:pt x="50800" y="104776"/>
                  </a:cubicBezTo>
                  <a:cubicBezTo>
                    <a:pt x="50800" y="98638"/>
                    <a:pt x="55775" y="93663"/>
                    <a:pt x="61913" y="93663"/>
                  </a:cubicBezTo>
                  <a:close/>
                  <a:moveTo>
                    <a:pt x="165100" y="90488"/>
                  </a:moveTo>
                  <a:cubicBezTo>
                    <a:pt x="165100" y="90488"/>
                    <a:pt x="165100" y="90488"/>
                    <a:pt x="177800" y="138113"/>
                  </a:cubicBezTo>
                  <a:cubicBezTo>
                    <a:pt x="173990" y="135539"/>
                    <a:pt x="168910" y="135539"/>
                    <a:pt x="165100" y="135539"/>
                  </a:cubicBezTo>
                  <a:cubicBezTo>
                    <a:pt x="160020" y="135539"/>
                    <a:pt x="156210" y="135539"/>
                    <a:pt x="152400" y="138113"/>
                  </a:cubicBezTo>
                  <a:cubicBezTo>
                    <a:pt x="152400" y="138113"/>
                    <a:pt x="152400" y="138113"/>
                    <a:pt x="165100" y="90488"/>
                  </a:cubicBezTo>
                  <a:close/>
                  <a:moveTo>
                    <a:pt x="224631" y="50800"/>
                  </a:moveTo>
                  <a:cubicBezTo>
                    <a:pt x="230330" y="50800"/>
                    <a:pt x="234950" y="55420"/>
                    <a:pt x="234950" y="61119"/>
                  </a:cubicBezTo>
                  <a:cubicBezTo>
                    <a:pt x="234950" y="66818"/>
                    <a:pt x="230330" y="71438"/>
                    <a:pt x="224631" y="71438"/>
                  </a:cubicBezTo>
                  <a:cubicBezTo>
                    <a:pt x="218932" y="71438"/>
                    <a:pt x="214312" y="66818"/>
                    <a:pt x="214312" y="61119"/>
                  </a:cubicBezTo>
                  <a:cubicBezTo>
                    <a:pt x="214312" y="55420"/>
                    <a:pt x="218932" y="50800"/>
                    <a:pt x="224631" y="50800"/>
                  </a:cubicBezTo>
                  <a:close/>
                  <a:moveTo>
                    <a:pt x="105569" y="50800"/>
                  </a:moveTo>
                  <a:cubicBezTo>
                    <a:pt x="111268" y="50800"/>
                    <a:pt x="115888" y="55420"/>
                    <a:pt x="115888" y="61119"/>
                  </a:cubicBezTo>
                  <a:cubicBezTo>
                    <a:pt x="115888" y="66818"/>
                    <a:pt x="111268" y="71438"/>
                    <a:pt x="105569" y="71438"/>
                  </a:cubicBezTo>
                  <a:cubicBezTo>
                    <a:pt x="99870" y="71438"/>
                    <a:pt x="95250" y="66818"/>
                    <a:pt x="95250" y="61119"/>
                  </a:cubicBezTo>
                  <a:cubicBezTo>
                    <a:pt x="95250" y="55420"/>
                    <a:pt x="99870" y="50800"/>
                    <a:pt x="105569" y="50800"/>
                  </a:cubicBezTo>
                  <a:close/>
                  <a:moveTo>
                    <a:pt x="147480" y="22225"/>
                  </a:moveTo>
                  <a:cubicBezTo>
                    <a:pt x="81470" y="29991"/>
                    <a:pt x="28403" y="81764"/>
                    <a:pt x="20637" y="147774"/>
                  </a:cubicBezTo>
                  <a:cubicBezTo>
                    <a:pt x="20637" y="147774"/>
                    <a:pt x="20637" y="147774"/>
                    <a:pt x="50406" y="147774"/>
                  </a:cubicBezTo>
                  <a:cubicBezTo>
                    <a:pt x="50406" y="147774"/>
                    <a:pt x="50406" y="147774"/>
                    <a:pt x="50406" y="181426"/>
                  </a:cubicBezTo>
                  <a:cubicBezTo>
                    <a:pt x="50406" y="181426"/>
                    <a:pt x="50406" y="181426"/>
                    <a:pt x="20637" y="181426"/>
                  </a:cubicBezTo>
                  <a:cubicBezTo>
                    <a:pt x="28403" y="248730"/>
                    <a:pt x="80176" y="301797"/>
                    <a:pt x="147480" y="309563"/>
                  </a:cubicBezTo>
                  <a:cubicBezTo>
                    <a:pt x="147480" y="309563"/>
                    <a:pt x="147480" y="309563"/>
                    <a:pt x="147480" y="279794"/>
                  </a:cubicBezTo>
                  <a:cubicBezTo>
                    <a:pt x="147480" y="279794"/>
                    <a:pt x="147480" y="279794"/>
                    <a:pt x="181132" y="279794"/>
                  </a:cubicBezTo>
                  <a:cubicBezTo>
                    <a:pt x="181132" y="279794"/>
                    <a:pt x="181132" y="279794"/>
                    <a:pt x="181132" y="309563"/>
                  </a:cubicBezTo>
                  <a:cubicBezTo>
                    <a:pt x="247142" y="301797"/>
                    <a:pt x="300209" y="248730"/>
                    <a:pt x="307975" y="181426"/>
                  </a:cubicBezTo>
                  <a:cubicBezTo>
                    <a:pt x="307975" y="181426"/>
                    <a:pt x="307975" y="181426"/>
                    <a:pt x="279500" y="181426"/>
                  </a:cubicBezTo>
                  <a:cubicBezTo>
                    <a:pt x="279500" y="181426"/>
                    <a:pt x="279500" y="181426"/>
                    <a:pt x="279500" y="147774"/>
                  </a:cubicBezTo>
                  <a:cubicBezTo>
                    <a:pt x="279500" y="147774"/>
                    <a:pt x="279500" y="147774"/>
                    <a:pt x="307975" y="147774"/>
                  </a:cubicBezTo>
                  <a:cubicBezTo>
                    <a:pt x="300209" y="81764"/>
                    <a:pt x="247142" y="29991"/>
                    <a:pt x="181132" y="22225"/>
                  </a:cubicBezTo>
                  <a:cubicBezTo>
                    <a:pt x="181132" y="22225"/>
                    <a:pt x="181132" y="22225"/>
                    <a:pt x="181132" y="51995"/>
                  </a:cubicBezTo>
                  <a:cubicBezTo>
                    <a:pt x="181132" y="51995"/>
                    <a:pt x="181132" y="51995"/>
                    <a:pt x="147480" y="51995"/>
                  </a:cubicBezTo>
                  <a:cubicBezTo>
                    <a:pt x="147480" y="51995"/>
                    <a:pt x="147480" y="51995"/>
                    <a:pt x="147480" y="22225"/>
                  </a:cubicBez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solidFill>
              <a:schemeClr val="bg1"/>
            </a:solidFill>
            <a:ln w="19050">
              <a:noFill/>
              <a:round/>
            </a:ln>
          </p:spPr>
          <p:txBody>
            <a:bodyPr anchor="ctr"/>
            <a:lstStyle/>
            <a:p>
              <a:pPr algn="ctr"/>
              <a:endParaRPr>
                <a:cs typeface="+mn-ea"/>
                <a:sym typeface="+mn-lt"/>
              </a:endParaRPr>
            </a:p>
          </p:txBody>
        </p:sp>
        <p:sp>
          <p:nvSpPr>
            <p:cNvPr id="8" name="ísľiḓè"/>
            <p:cNvSpPr/>
            <p:nvPr/>
          </p:nvSpPr>
          <p:spPr bwMode="auto">
            <a:xfrm>
              <a:off x="9534490" y="3358662"/>
              <a:ext cx="140676" cy="140676"/>
            </a:xfrm>
            <a:prstGeom prst="ellipse">
              <a:avLst/>
            </a:prstGeom>
            <a:gradFill>
              <a:gsLst>
                <a:gs pos="1000">
                  <a:schemeClr val="tx1">
                    <a:lumMod val="85000"/>
                    <a:lumOff val="15000"/>
                  </a:schemeClr>
                </a:gs>
                <a:gs pos="99000">
                  <a:srgbClr val="C9423B"/>
                </a:gs>
              </a:gsLst>
              <a:lin ang="3600000" scaled="0"/>
            </a:gradFill>
            <a:ln w="19050">
              <a:noFill/>
              <a:round/>
            </a:ln>
          </p:spPr>
          <p:txBody>
            <a:bodyPr anchor="ctr"/>
            <a:lstStyle/>
            <a:p>
              <a:pPr algn="ctr"/>
              <a:endParaRPr>
                <a:cs typeface="+mn-ea"/>
                <a:sym typeface="+mn-lt"/>
              </a:endParaRPr>
            </a:p>
          </p:txBody>
        </p:sp>
        <p:sp>
          <p:nvSpPr>
            <p:cNvPr id="9" name="işľïḑe"/>
            <p:cNvSpPr/>
            <p:nvPr/>
          </p:nvSpPr>
          <p:spPr bwMode="auto">
            <a:xfrm>
              <a:off x="9388804" y="2733342"/>
              <a:ext cx="432048" cy="421711"/>
            </a:xfrm>
            <a:custGeom>
              <a:avLst/>
              <a:gdLst>
                <a:gd name="connsiteX0" fmla="*/ 166688 w 331788"/>
                <a:gd name="connsiteY0" fmla="*/ 168275 h 323850"/>
                <a:gd name="connsiteX1" fmla="*/ 166688 w 331788"/>
                <a:gd name="connsiteY1" fmla="*/ 198438 h 323850"/>
                <a:gd name="connsiteX2" fmla="*/ 175578 w 331788"/>
                <a:gd name="connsiteY2" fmla="*/ 193192 h 323850"/>
                <a:gd name="connsiteX3" fmla="*/ 179388 w 331788"/>
                <a:gd name="connsiteY3" fmla="*/ 184012 h 323850"/>
                <a:gd name="connsiteX4" fmla="*/ 176848 w 331788"/>
                <a:gd name="connsiteY4" fmla="*/ 174832 h 323850"/>
                <a:gd name="connsiteX5" fmla="*/ 166688 w 331788"/>
                <a:gd name="connsiteY5" fmla="*/ 168275 h 323850"/>
                <a:gd name="connsiteX6" fmla="*/ 155575 w 331788"/>
                <a:gd name="connsiteY6" fmla="*/ 119062 h 323850"/>
                <a:gd name="connsiteX7" fmla="*/ 148771 w 331788"/>
                <a:gd name="connsiteY7" fmla="*/ 124142 h 323850"/>
                <a:gd name="connsiteX8" fmla="*/ 146050 w 331788"/>
                <a:gd name="connsiteY8" fmla="*/ 131762 h 323850"/>
                <a:gd name="connsiteX9" fmla="*/ 147411 w 331788"/>
                <a:gd name="connsiteY9" fmla="*/ 139382 h 323850"/>
                <a:gd name="connsiteX10" fmla="*/ 155575 w 331788"/>
                <a:gd name="connsiteY10" fmla="*/ 144462 h 323850"/>
                <a:gd name="connsiteX11" fmla="*/ 155575 w 331788"/>
                <a:gd name="connsiteY11" fmla="*/ 119062 h 323850"/>
                <a:gd name="connsiteX12" fmla="*/ 155121 w 331788"/>
                <a:gd name="connsiteY12" fmla="*/ 93662 h 323850"/>
                <a:gd name="connsiteX13" fmla="*/ 165554 w 331788"/>
                <a:gd name="connsiteY13" fmla="*/ 93662 h 323850"/>
                <a:gd name="connsiteX14" fmla="*/ 165554 w 331788"/>
                <a:gd name="connsiteY14" fmla="*/ 101463 h 323850"/>
                <a:gd name="connsiteX15" fmla="*/ 185114 w 331788"/>
                <a:gd name="connsiteY15" fmla="*/ 109265 h 323850"/>
                <a:gd name="connsiteX16" fmla="*/ 192938 w 331788"/>
                <a:gd name="connsiteY16" fmla="*/ 127468 h 323850"/>
                <a:gd name="connsiteX17" fmla="*/ 174682 w 331788"/>
                <a:gd name="connsiteY17" fmla="*/ 130069 h 323850"/>
                <a:gd name="connsiteX18" fmla="*/ 165554 w 331788"/>
                <a:gd name="connsiteY18" fmla="*/ 118367 h 323850"/>
                <a:gd name="connsiteX19" fmla="*/ 165554 w 331788"/>
                <a:gd name="connsiteY19" fmla="*/ 148272 h 323850"/>
                <a:gd name="connsiteX20" fmla="*/ 190330 w 331788"/>
                <a:gd name="connsiteY20" fmla="*/ 161274 h 323850"/>
                <a:gd name="connsiteX21" fmla="*/ 196850 w 331788"/>
                <a:gd name="connsiteY21" fmla="*/ 180778 h 323850"/>
                <a:gd name="connsiteX22" fmla="*/ 189026 w 331788"/>
                <a:gd name="connsiteY22" fmla="*/ 204182 h 323850"/>
                <a:gd name="connsiteX23" fmla="*/ 165554 w 331788"/>
                <a:gd name="connsiteY23" fmla="*/ 215884 h 323850"/>
                <a:gd name="connsiteX24" fmla="*/ 165554 w 331788"/>
                <a:gd name="connsiteY24" fmla="*/ 230187 h 323850"/>
                <a:gd name="connsiteX25" fmla="*/ 155121 w 331788"/>
                <a:gd name="connsiteY25" fmla="*/ 230187 h 323850"/>
                <a:gd name="connsiteX26" fmla="*/ 155121 w 331788"/>
                <a:gd name="connsiteY26" fmla="*/ 217185 h 323850"/>
                <a:gd name="connsiteX27" fmla="*/ 134257 w 331788"/>
                <a:gd name="connsiteY27" fmla="*/ 206783 h 323850"/>
                <a:gd name="connsiteX28" fmla="*/ 123825 w 331788"/>
                <a:gd name="connsiteY28" fmla="*/ 183378 h 323850"/>
                <a:gd name="connsiteX29" fmla="*/ 143385 w 331788"/>
                <a:gd name="connsiteY29" fmla="*/ 180778 h 323850"/>
                <a:gd name="connsiteX30" fmla="*/ 147297 w 331788"/>
                <a:gd name="connsiteY30" fmla="*/ 192480 h 323850"/>
                <a:gd name="connsiteX31" fmla="*/ 155121 w 331788"/>
                <a:gd name="connsiteY31" fmla="*/ 197681 h 323850"/>
                <a:gd name="connsiteX32" fmla="*/ 155121 w 331788"/>
                <a:gd name="connsiteY32" fmla="*/ 166475 h 323850"/>
                <a:gd name="connsiteX33" fmla="*/ 134257 w 331788"/>
                <a:gd name="connsiteY33" fmla="*/ 153473 h 323850"/>
                <a:gd name="connsiteX34" fmla="*/ 126433 w 331788"/>
                <a:gd name="connsiteY34" fmla="*/ 132669 h 323850"/>
                <a:gd name="connsiteX35" fmla="*/ 134257 w 331788"/>
                <a:gd name="connsiteY35" fmla="*/ 110565 h 323850"/>
                <a:gd name="connsiteX36" fmla="*/ 155121 w 331788"/>
                <a:gd name="connsiteY36" fmla="*/ 101463 h 323850"/>
                <a:gd name="connsiteX37" fmla="*/ 155121 w 331788"/>
                <a:gd name="connsiteY37" fmla="*/ 93662 h 323850"/>
                <a:gd name="connsiteX38" fmla="*/ 151628 w 331788"/>
                <a:gd name="connsiteY38" fmla="*/ 20637 h 323850"/>
                <a:gd name="connsiteX39" fmla="*/ 146441 w 331788"/>
                <a:gd name="connsiteY39" fmla="*/ 68597 h 323850"/>
                <a:gd name="connsiteX40" fmla="*/ 139956 w 331788"/>
                <a:gd name="connsiteY40" fmla="*/ 69893 h 323850"/>
                <a:gd name="connsiteX41" fmla="*/ 116611 w 331788"/>
                <a:gd name="connsiteY41" fmla="*/ 78967 h 323850"/>
                <a:gd name="connsiteX42" fmla="*/ 110126 w 331788"/>
                <a:gd name="connsiteY42" fmla="*/ 81559 h 323850"/>
                <a:gd name="connsiteX43" fmla="*/ 72515 w 331788"/>
                <a:gd name="connsiteY43" fmla="*/ 51746 h 323850"/>
                <a:gd name="connsiteX44" fmla="*/ 53061 w 331788"/>
                <a:gd name="connsiteY44" fmla="*/ 71189 h 323850"/>
                <a:gd name="connsiteX45" fmla="*/ 82891 w 331788"/>
                <a:gd name="connsiteY45" fmla="*/ 106187 h 323850"/>
                <a:gd name="connsiteX46" fmla="*/ 79000 w 331788"/>
                <a:gd name="connsiteY46" fmla="*/ 112668 h 323850"/>
                <a:gd name="connsiteX47" fmla="*/ 67328 w 331788"/>
                <a:gd name="connsiteY47" fmla="*/ 137296 h 323850"/>
                <a:gd name="connsiteX48" fmla="*/ 66031 w 331788"/>
                <a:gd name="connsiteY48" fmla="*/ 143778 h 323850"/>
                <a:gd name="connsiteX49" fmla="*/ 20638 w 331788"/>
                <a:gd name="connsiteY49" fmla="*/ 148962 h 323850"/>
                <a:gd name="connsiteX50" fmla="*/ 20638 w 331788"/>
                <a:gd name="connsiteY50" fmla="*/ 174887 h 323850"/>
                <a:gd name="connsiteX51" fmla="*/ 66031 w 331788"/>
                <a:gd name="connsiteY51" fmla="*/ 180072 h 323850"/>
                <a:gd name="connsiteX52" fmla="*/ 67328 w 331788"/>
                <a:gd name="connsiteY52" fmla="*/ 186553 h 323850"/>
                <a:gd name="connsiteX53" fmla="*/ 79000 w 331788"/>
                <a:gd name="connsiteY53" fmla="*/ 211181 h 323850"/>
                <a:gd name="connsiteX54" fmla="*/ 82891 w 331788"/>
                <a:gd name="connsiteY54" fmla="*/ 217662 h 323850"/>
                <a:gd name="connsiteX55" fmla="*/ 53061 w 331788"/>
                <a:gd name="connsiteY55" fmla="*/ 252660 h 323850"/>
                <a:gd name="connsiteX56" fmla="*/ 72515 w 331788"/>
                <a:gd name="connsiteY56" fmla="*/ 272103 h 323850"/>
                <a:gd name="connsiteX57" fmla="*/ 110126 w 331788"/>
                <a:gd name="connsiteY57" fmla="*/ 242290 h 323850"/>
                <a:gd name="connsiteX58" fmla="*/ 116611 w 331788"/>
                <a:gd name="connsiteY58" fmla="*/ 244882 h 323850"/>
                <a:gd name="connsiteX59" fmla="*/ 139956 w 331788"/>
                <a:gd name="connsiteY59" fmla="*/ 253956 h 323850"/>
                <a:gd name="connsiteX60" fmla="*/ 146441 w 331788"/>
                <a:gd name="connsiteY60" fmla="*/ 255252 h 323850"/>
                <a:gd name="connsiteX61" fmla="*/ 151628 w 331788"/>
                <a:gd name="connsiteY61" fmla="*/ 303212 h 323850"/>
                <a:gd name="connsiteX62" fmla="*/ 180161 w 331788"/>
                <a:gd name="connsiteY62" fmla="*/ 303212 h 323850"/>
                <a:gd name="connsiteX63" fmla="*/ 185349 w 331788"/>
                <a:gd name="connsiteY63" fmla="*/ 253956 h 323850"/>
                <a:gd name="connsiteX64" fmla="*/ 191833 w 331788"/>
                <a:gd name="connsiteY64" fmla="*/ 251363 h 323850"/>
                <a:gd name="connsiteX65" fmla="*/ 211287 w 331788"/>
                <a:gd name="connsiteY65" fmla="*/ 242290 h 323850"/>
                <a:gd name="connsiteX66" fmla="*/ 217772 w 331788"/>
                <a:gd name="connsiteY66" fmla="*/ 238401 h 323850"/>
                <a:gd name="connsiteX67" fmla="*/ 259274 w 331788"/>
                <a:gd name="connsiteY67" fmla="*/ 272103 h 323850"/>
                <a:gd name="connsiteX68" fmla="*/ 278728 w 331788"/>
                <a:gd name="connsiteY68" fmla="*/ 252660 h 323850"/>
                <a:gd name="connsiteX69" fmla="*/ 243710 w 331788"/>
                <a:gd name="connsiteY69" fmla="*/ 211181 h 323850"/>
                <a:gd name="connsiteX70" fmla="*/ 246304 w 331788"/>
                <a:gd name="connsiteY70" fmla="*/ 204700 h 323850"/>
                <a:gd name="connsiteX71" fmla="*/ 254086 w 331788"/>
                <a:gd name="connsiteY71" fmla="*/ 187849 h 323850"/>
                <a:gd name="connsiteX72" fmla="*/ 255383 w 331788"/>
                <a:gd name="connsiteY72" fmla="*/ 180072 h 323850"/>
                <a:gd name="connsiteX73" fmla="*/ 311151 w 331788"/>
                <a:gd name="connsiteY73" fmla="*/ 174887 h 323850"/>
                <a:gd name="connsiteX74" fmla="*/ 311151 w 331788"/>
                <a:gd name="connsiteY74" fmla="*/ 148962 h 323850"/>
                <a:gd name="connsiteX75" fmla="*/ 255383 w 331788"/>
                <a:gd name="connsiteY75" fmla="*/ 142481 h 323850"/>
                <a:gd name="connsiteX76" fmla="*/ 254086 w 331788"/>
                <a:gd name="connsiteY76" fmla="*/ 136000 h 323850"/>
                <a:gd name="connsiteX77" fmla="*/ 246304 w 331788"/>
                <a:gd name="connsiteY77" fmla="*/ 119149 h 323850"/>
                <a:gd name="connsiteX78" fmla="*/ 243710 w 331788"/>
                <a:gd name="connsiteY78" fmla="*/ 112668 h 323850"/>
                <a:gd name="connsiteX79" fmla="*/ 278728 w 331788"/>
                <a:gd name="connsiteY79" fmla="*/ 71189 h 323850"/>
                <a:gd name="connsiteX80" fmla="*/ 259274 w 331788"/>
                <a:gd name="connsiteY80" fmla="*/ 51746 h 323850"/>
                <a:gd name="connsiteX81" fmla="*/ 217772 w 331788"/>
                <a:gd name="connsiteY81" fmla="*/ 85448 h 323850"/>
                <a:gd name="connsiteX82" fmla="*/ 211287 w 331788"/>
                <a:gd name="connsiteY82" fmla="*/ 81559 h 323850"/>
                <a:gd name="connsiteX83" fmla="*/ 191833 w 331788"/>
                <a:gd name="connsiteY83" fmla="*/ 72486 h 323850"/>
                <a:gd name="connsiteX84" fmla="*/ 185349 w 331788"/>
                <a:gd name="connsiteY84" fmla="*/ 69893 h 323850"/>
                <a:gd name="connsiteX85" fmla="*/ 180161 w 331788"/>
                <a:gd name="connsiteY85" fmla="*/ 20637 h 323850"/>
                <a:gd name="connsiteX86" fmla="*/ 151628 w 331788"/>
                <a:gd name="connsiteY86" fmla="*/ 20637 h 323850"/>
                <a:gd name="connsiteX87" fmla="*/ 133493 w 331788"/>
                <a:gd name="connsiteY87" fmla="*/ 0 h 323850"/>
                <a:gd name="connsiteX88" fmla="*/ 198295 w 331788"/>
                <a:gd name="connsiteY88" fmla="*/ 0 h 323850"/>
                <a:gd name="connsiteX89" fmla="*/ 204775 w 331788"/>
                <a:gd name="connsiteY89" fmla="*/ 55702 h 323850"/>
                <a:gd name="connsiteX90" fmla="*/ 215144 w 331788"/>
                <a:gd name="connsiteY90" fmla="*/ 59588 h 323850"/>
                <a:gd name="connsiteX91" fmla="*/ 260505 w 331788"/>
                <a:gd name="connsiteY91" fmla="*/ 24613 h 323850"/>
                <a:gd name="connsiteX92" fmla="*/ 305867 w 331788"/>
                <a:gd name="connsiteY92" fmla="*/ 69952 h 323850"/>
                <a:gd name="connsiteX93" fmla="*/ 268282 w 331788"/>
                <a:gd name="connsiteY93" fmla="*/ 115291 h 323850"/>
                <a:gd name="connsiteX94" fmla="*/ 272170 w 331788"/>
                <a:gd name="connsiteY94" fmla="*/ 124358 h 323850"/>
                <a:gd name="connsiteX95" fmla="*/ 331788 w 331788"/>
                <a:gd name="connsiteY95" fmla="*/ 129540 h 323850"/>
                <a:gd name="connsiteX96" fmla="*/ 331788 w 331788"/>
                <a:gd name="connsiteY96" fmla="*/ 194310 h 323850"/>
                <a:gd name="connsiteX97" fmla="*/ 272170 w 331788"/>
                <a:gd name="connsiteY97" fmla="*/ 199492 h 323850"/>
                <a:gd name="connsiteX98" fmla="*/ 268282 w 331788"/>
                <a:gd name="connsiteY98" fmla="*/ 208559 h 323850"/>
                <a:gd name="connsiteX99" fmla="*/ 305867 w 331788"/>
                <a:gd name="connsiteY99" fmla="*/ 253898 h 323850"/>
                <a:gd name="connsiteX100" fmla="*/ 260505 w 331788"/>
                <a:gd name="connsiteY100" fmla="*/ 299237 h 323850"/>
                <a:gd name="connsiteX101" fmla="*/ 215144 w 331788"/>
                <a:gd name="connsiteY101" fmla="*/ 264262 h 323850"/>
                <a:gd name="connsiteX102" fmla="*/ 204775 w 331788"/>
                <a:gd name="connsiteY102" fmla="*/ 268148 h 323850"/>
                <a:gd name="connsiteX103" fmla="*/ 198295 w 331788"/>
                <a:gd name="connsiteY103" fmla="*/ 323850 h 323850"/>
                <a:gd name="connsiteX104" fmla="*/ 133493 w 331788"/>
                <a:gd name="connsiteY104" fmla="*/ 323850 h 323850"/>
                <a:gd name="connsiteX105" fmla="*/ 128309 w 331788"/>
                <a:gd name="connsiteY105" fmla="*/ 272034 h 323850"/>
                <a:gd name="connsiteX106" fmla="*/ 112756 w 331788"/>
                <a:gd name="connsiteY106" fmla="*/ 266852 h 323850"/>
                <a:gd name="connsiteX107" fmla="*/ 71283 w 331788"/>
                <a:gd name="connsiteY107" fmla="*/ 299237 h 323850"/>
                <a:gd name="connsiteX108" fmla="*/ 25921 w 331788"/>
                <a:gd name="connsiteY108" fmla="*/ 253898 h 323850"/>
                <a:gd name="connsiteX109" fmla="*/ 57026 w 331788"/>
                <a:gd name="connsiteY109" fmla="*/ 215036 h 323850"/>
                <a:gd name="connsiteX110" fmla="*/ 50546 w 331788"/>
                <a:gd name="connsiteY110" fmla="*/ 199492 h 323850"/>
                <a:gd name="connsiteX111" fmla="*/ 0 w 331788"/>
                <a:gd name="connsiteY111" fmla="*/ 194310 h 323850"/>
                <a:gd name="connsiteX112" fmla="*/ 0 w 331788"/>
                <a:gd name="connsiteY112" fmla="*/ 129540 h 323850"/>
                <a:gd name="connsiteX113" fmla="*/ 50546 w 331788"/>
                <a:gd name="connsiteY113" fmla="*/ 124358 h 323850"/>
                <a:gd name="connsiteX114" fmla="*/ 57026 w 331788"/>
                <a:gd name="connsiteY114" fmla="*/ 108814 h 323850"/>
                <a:gd name="connsiteX115" fmla="*/ 25921 w 331788"/>
                <a:gd name="connsiteY115" fmla="*/ 69952 h 323850"/>
                <a:gd name="connsiteX116" fmla="*/ 71283 w 331788"/>
                <a:gd name="connsiteY116" fmla="*/ 24613 h 323850"/>
                <a:gd name="connsiteX117" fmla="*/ 112756 w 331788"/>
                <a:gd name="connsiteY117" fmla="*/ 56998 h 323850"/>
                <a:gd name="connsiteX118" fmla="*/ 128309 w 331788"/>
                <a:gd name="connsiteY118" fmla="*/ 51816 h 323850"/>
                <a:gd name="connsiteX119" fmla="*/ 133493 w 331788"/>
                <a:gd name="connsiteY119"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331788" h="323850">
                  <a:moveTo>
                    <a:pt x="166688" y="168275"/>
                  </a:moveTo>
                  <a:lnTo>
                    <a:pt x="166688" y="198438"/>
                  </a:lnTo>
                  <a:cubicBezTo>
                    <a:pt x="170498" y="198438"/>
                    <a:pt x="173038" y="195815"/>
                    <a:pt x="175578" y="193192"/>
                  </a:cubicBezTo>
                  <a:cubicBezTo>
                    <a:pt x="178118" y="190569"/>
                    <a:pt x="179388" y="186635"/>
                    <a:pt x="179388" y="184012"/>
                  </a:cubicBezTo>
                  <a:cubicBezTo>
                    <a:pt x="179388" y="180078"/>
                    <a:pt x="178118" y="177455"/>
                    <a:pt x="176848" y="174832"/>
                  </a:cubicBezTo>
                  <a:cubicBezTo>
                    <a:pt x="174308" y="172209"/>
                    <a:pt x="171768" y="169586"/>
                    <a:pt x="166688" y="168275"/>
                  </a:cubicBezTo>
                  <a:close/>
                  <a:moveTo>
                    <a:pt x="155575" y="119062"/>
                  </a:moveTo>
                  <a:cubicBezTo>
                    <a:pt x="152854" y="120332"/>
                    <a:pt x="150132" y="121602"/>
                    <a:pt x="148771" y="124142"/>
                  </a:cubicBezTo>
                  <a:cubicBezTo>
                    <a:pt x="146050" y="126682"/>
                    <a:pt x="146050" y="129222"/>
                    <a:pt x="146050" y="131762"/>
                  </a:cubicBezTo>
                  <a:cubicBezTo>
                    <a:pt x="146050" y="134302"/>
                    <a:pt x="146050" y="136842"/>
                    <a:pt x="147411" y="139382"/>
                  </a:cubicBezTo>
                  <a:cubicBezTo>
                    <a:pt x="150132" y="141922"/>
                    <a:pt x="151493" y="143192"/>
                    <a:pt x="155575" y="144462"/>
                  </a:cubicBezTo>
                  <a:cubicBezTo>
                    <a:pt x="155575" y="144462"/>
                    <a:pt x="155575" y="144462"/>
                    <a:pt x="155575" y="119062"/>
                  </a:cubicBezTo>
                  <a:close/>
                  <a:moveTo>
                    <a:pt x="155121" y="93662"/>
                  </a:moveTo>
                  <a:cubicBezTo>
                    <a:pt x="155121" y="93662"/>
                    <a:pt x="155121" y="93662"/>
                    <a:pt x="165554" y="93662"/>
                  </a:cubicBezTo>
                  <a:cubicBezTo>
                    <a:pt x="165554" y="93662"/>
                    <a:pt x="165554" y="93662"/>
                    <a:pt x="165554" y="101463"/>
                  </a:cubicBezTo>
                  <a:cubicBezTo>
                    <a:pt x="173378" y="102764"/>
                    <a:pt x="179898" y="105364"/>
                    <a:pt x="185114" y="109265"/>
                  </a:cubicBezTo>
                  <a:cubicBezTo>
                    <a:pt x="189026" y="114466"/>
                    <a:pt x="191634" y="120967"/>
                    <a:pt x="192938" y="127468"/>
                  </a:cubicBezTo>
                  <a:cubicBezTo>
                    <a:pt x="192938" y="127468"/>
                    <a:pt x="192938" y="127468"/>
                    <a:pt x="174682" y="130069"/>
                  </a:cubicBezTo>
                  <a:cubicBezTo>
                    <a:pt x="173378" y="124868"/>
                    <a:pt x="170770" y="120967"/>
                    <a:pt x="165554" y="118367"/>
                  </a:cubicBezTo>
                  <a:cubicBezTo>
                    <a:pt x="165554" y="118367"/>
                    <a:pt x="165554" y="118367"/>
                    <a:pt x="165554" y="148272"/>
                  </a:cubicBezTo>
                  <a:cubicBezTo>
                    <a:pt x="177290" y="150873"/>
                    <a:pt x="186418" y="156073"/>
                    <a:pt x="190330" y="161274"/>
                  </a:cubicBezTo>
                  <a:cubicBezTo>
                    <a:pt x="194242" y="166475"/>
                    <a:pt x="196850" y="172977"/>
                    <a:pt x="196850" y="180778"/>
                  </a:cubicBezTo>
                  <a:cubicBezTo>
                    <a:pt x="196850" y="191180"/>
                    <a:pt x="194242" y="198981"/>
                    <a:pt x="189026" y="204182"/>
                  </a:cubicBezTo>
                  <a:cubicBezTo>
                    <a:pt x="182506" y="210683"/>
                    <a:pt x="175986" y="214584"/>
                    <a:pt x="165554" y="215884"/>
                  </a:cubicBezTo>
                  <a:cubicBezTo>
                    <a:pt x="165554" y="215884"/>
                    <a:pt x="165554" y="215884"/>
                    <a:pt x="165554" y="230187"/>
                  </a:cubicBezTo>
                  <a:cubicBezTo>
                    <a:pt x="165554" y="230187"/>
                    <a:pt x="165554" y="230187"/>
                    <a:pt x="155121" y="230187"/>
                  </a:cubicBezTo>
                  <a:cubicBezTo>
                    <a:pt x="155121" y="230187"/>
                    <a:pt x="155121" y="230187"/>
                    <a:pt x="155121" y="217185"/>
                  </a:cubicBezTo>
                  <a:cubicBezTo>
                    <a:pt x="145993" y="215884"/>
                    <a:pt x="139473" y="211984"/>
                    <a:pt x="134257" y="206783"/>
                  </a:cubicBezTo>
                  <a:cubicBezTo>
                    <a:pt x="129041" y="201582"/>
                    <a:pt x="125129" y="193780"/>
                    <a:pt x="123825" y="183378"/>
                  </a:cubicBezTo>
                  <a:cubicBezTo>
                    <a:pt x="123825" y="183378"/>
                    <a:pt x="123825" y="183378"/>
                    <a:pt x="143385" y="180778"/>
                  </a:cubicBezTo>
                  <a:cubicBezTo>
                    <a:pt x="144689" y="185979"/>
                    <a:pt x="145993" y="188579"/>
                    <a:pt x="147297" y="192480"/>
                  </a:cubicBezTo>
                  <a:cubicBezTo>
                    <a:pt x="149905" y="195081"/>
                    <a:pt x="152513" y="196381"/>
                    <a:pt x="155121" y="197681"/>
                  </a:cubicBezTo>
                  <a:cubicBezTo>
                    <a:pt x="155121" y="197681"/>
                    <a:pt x="155121" y="197681"/>
                    <a:pt x="155121" y="166475"/>
                  </a:cubicBezTo>
                  <a:cubicBezTo>
                    <a:pt x="144689" y="163875"/>
                    <a:pt x="138169" y="158674"/>
                    <a:pt x="134257" y="153473"/>
                  </a:cubicBezTo>
                  <a:cubicBezTo>
                    <a:pt x="129041" y="146972"/>
                    <a:pt x="126433" y="140471"/>
                    <a:pt x="126433" y="132669"/>
                  </a:cubicBezTo>
                  <a:cubicBezTo>
                    <a:pt x="126433" y="123568"/>
                    <a:pt x="129041" y="117066"/>
                    <a:pt x="134257" y="110565"/>
                  </a:cubicBezTo>
                  <a:cubicBezTo>
                    <a:pt x="139473" y="105364"/>
                    <a:pt x="145993" y="102764"/>
                    <a:pt x="155121" y="101463"/>
                  </a:cubicBezTo>
                  <a:cubicBezTo>
                    <a:pt x="155121" y="101463"/>
                    <a:pt x="155121" y="101463"/>
                    <a:pt x="155121" y="93662"/>
                  </a:cubicBezTo>
                  <a:close/>
                  <a:moveTo>
                    <a:pt x="151628" y="20637"/>
                  </a:moveTo>
                  <a:cubicBezTo>
                    <a:pt x="151628" y="20637"/>
                    <a:pt x="151628" y="20637"/>
                    <a:pt x="146441" y="68597"/>
                  </a:cubicBezTo>
                  <a:cubicBezTo>
                    <a:pt x="146441" y="68597"/>
                    <a:pt x="146441" y="68597"/>
                    <a:pt x="139956" y="69893"/>
                  </a:cubicBezTo>
                  <a:cubicBezTo>
                    <a:pt x="130877" y="72486"/>
                    <a:pt x="123096" y="75078"/>
                    <a:pt x="116611" y="78967"/>
                  </a:cubicBezTo>
                  <a:cubicBezTo>
                    <a:pt x="116611" y="78967"/>
                    <a:pt x="116611" y="78967"/>
                    <a:pt x="110126" y="81559"/>
                  </a:cubicBezTo>
                  <a:cubicBezTo>
                    <a:pt x="110126" y="81559"/>
                    <a:pt x="110126" y="81559"/>
                    <a:pt x="72515" y="51746"/>
                  </a:cubicBezTo>
                  <a:cubicBezTo>
                    <a:pt x="72515" y="51746"/>
                    <a:pt x="72515" y="51746"/>
                    <a:pt x="53061" y="71189"/>
                  </a:cubicBezTo>
                  <a:cubicBezTo>
                    <a:pt x="53061" y="71189"/>
                    <a:pt x="53061" y="71189"/>
                    <a:pt x="82891" y="106187"/>
                  </a:cubicBezTo>
                  <a:cubicBezTo>
                    <a:pt x="82891" y="106187"/>
                    <a:pt x="82891" y="106187"/>
                    <a:pt x="79000" y="112668"/>
                  </a:cubicBezTo>
                  <a:cubicBezTo>
                    <a:pt x="73812" y="120446"/>
                    <a:pt x="69921" y="128223"/>
                    <a:pt x="67328" y="137296"/>
                  </a:cubicBezTo>
                  <a:cubicBezTo>
                    <a:pt x="67328" y="137296"/>
                    <a:pt x="67328" y="137296"/>
                    <a:pt x="66031" y="143778"/>
                  </a:cubicBezTo>
                  <a:cubicBezTo>
                    <a:pt x="66031" y="143778"/>
                    <a:pt x="66031" y="143778"/>
                    <a:pt x="20638" y="148962"/>
                  </a:cubicBezTo>
                  <a:cubicBezTo>
                    <a:pt x="20638" y="148962"/>
                    <a:pt x="20638" y="148962"/>
                    <a:pt x="20638" y="174887"/>
                  </a:cubicBezTo>
                  <a:cubicBezTo>
                    <a:pt x="20638" y="174887"/>
                    <a:pt x="20638" y="174887"/>
                    <a:pt x="66031" y="180072"/>
                  </a:cubicBezTo>
                  <a:cubicBezTo>
                    <a:pt x="66031" y="180072"/>
                    <a:pt x="66031" y="180072"/>
                    <a:pt x="67328" y="186553"/>
                  </a:cubicBezTo>
                  <a:cubicBezTo>
                    <a:pt x="69921" y="195626"/>
                    <a:pt x="73812" y="203403"/>
                    <a:pt x="79000" y="211181"/>
                  </a:cubicBezTo>
                  <a:cubicBezTo>
                    <a:pt x="79000" y="211181"/>
                    <a:pt x="79000" y="211181"/>
                    <a:pt x="82891" y="217662"/>
                  </a:cubicBezTo>
                  <a:cubicBezTo>
                    <a:pt x="82891" y="217662"/>
                    <a:pt x="82891" y="217662"/>
                    <a:pt x="53061" y="252660"/>
                  </a:cubicBezTo>
                  <a:cubicBezTo>
                    <a:pt x="53061" y="252660"/>
                    <a:pt x="53061" y="252660"/>
                    <a:pt x="72515" y="272103"/>
                  </a:cubicBezTo>
                  <a:cubicBezTo>
                    <a:pt x="72515" y="272103"/>
                    <a:pt x="72515" y="272103"/>
                    <a:pt x="110126" y="242290"/>
                  </a:cubicBezTo>
                  <a:cubicBezTo>
                    <a:pt x="110126" y="242290"/>
                    <a:pt x="110126" y="242290"/>
                    <a:pt x="116611" y="244882"/>
                  </a:cubicBezTo>
                  <a:cubicBezTo>
                    <a:pt x="123096" y="248771"/>
                    <a:pt x="130877" y="251363"/>
                    <a:pt x="139956" y="253956"/>
                  </a:cubicBezTo>
                  <a:cubicBezTo>
                    <a:pt x="139956" y="253956"/>
                    <a:pt x="139956" y="253956"/>
                    <a:pt x="146441" y="255252"/>
                  </a:cubicBezTo>
                  <a:cubicBezTo>
                    <a:pt x="146441" y="255252"/>
                    <a:pt x="146441" y="255252"/>
                    <a:pt x="151628" y="303212"/>
                  </a:cubicBezTo>
                  <a:cubicBezTo>
                    <a:pt x="151628" y="303212"/>
                    <a:pt x="151628" y="303212"/>
                    <a:pt x="180161" y="303212"/>
                  </a:cubicBezTo>
                  <a:cubicBezTo>
                    <a:pt x="180161" y="303212"/>
                    <a:pt x="180161" y="303212"/>
                    <a:pt x="185349" y="253956"/>
                  </a:cubicBezTo>
                  <a:cubicBezTo>
                    <a:pt x="185349" y="253956"/>
                    <a:pt x="185349" y="253956"/>
                    <a:pt x="191833" y="251363"/>
                  </a:cubicBezTo>
                  <a:cubicBezTo>
                    <a:pt x="198318" y="248771"/>
                    <a:pt x="204802" y="246179"/>
                    <a:pt x="211287" y="242290"/>
                  </a:cubicBezTo>
                  <a:cubicBezTo>
                    <a:pt x="211287" y="242290"/>
                    <a:pt x="211287" y="242290"/>
                    <a:pt x="217772" y="238401"/>
                  </a:cubicBezTo>
                  <a:cubicBezTo>
                    <a:pt x="217772" y="238401"/>
                    <a:pt x="217772" y="238401"/>
                    <a:pt x="259274" y="272103"/>
                  </a:cubicBezTo>
                  <a:cubicBezTo>
                    <a:pt x="259274" y="272103"/>
                    <a:pt x="259274" y="272103"/>
                    <a:pt x="278728" y="252660"/>
                  </a:cubicBezTo>
                  <a:cubicBezTo>
                    <a:pt x="278728" y="252660"/>
                    <a:pt x="278728" y="252660"/>
                    <a:pt x="243710" y="211181"/>
                  </a:cubicBezTo>
                  <a:cubicBezTo>
                    <a:pt x="243710" y="211181"/>
                    <a:pt x="243710" y="211181"/>
                    <a:pt x="246304" y="204700"/>
                  </a:cubicBezTo>
                  <a:cubicBezTo>
                    <a:pt x="250195" y="199515"/>
                    <a:pt x="252789" y="193034"/>
                    <a:pt x="254086" y="187849"/>
                  </a:cubicBezTo>
                  <a:cubicBezTo>
                    <a:pt x="254086" y="187849"/>
                    <a:pt x="254086" y="187849"/>
                    <a:pt x="255383" y="180072"/>
                  </a:cubicBezTo>
                  <a:cubicBezTo>
                    <a:pt x="255383" y="180072"/>
                    <a:pt x="255383" y="180072"/>
                    <a:pt x="311151" y="174887"/>
                  </a:cubicBezTo>
                  <a:cubicBezTo>
                    <a:pt x="311151" y="174887"/>
                    <a:pt x="311151" y="174887"/>
                    <a:pt x="311151" y="148962"/>
                  </a:cubicBezTo>
                  <a:cubicBezTo>
                    <a:pt x="311151" y="148962"/>
                    <a:pt x="311151" y="148962"/>
                    <a:pt x="255383" y="142481"/>
                  </a:cubicBezTo>
                  <a:cubicBezTo>
                    <a:pt x="255383" y="142481"/>
                    <a:pt x="255383" y="142481"/>
                    <a:pt x="254086" y="136000"/>
                  </a:cubicBezTo>
                  <a:cubicBezTo>
                    <a:pt x="252789" y="130815"/>
                    <a:pt x="250195" y="124334"/>
                    <a:pt x="246304" y="119149"/>
                  </a:cubicBezTo>
                  <a:cubicBezTo>
                    <a:pt x="246304" y="119149"/>
                    <a:pt x="246304" y="119149"/>
                    <a:pt x="243710" y="112668"/>
                  </a:cubicBezTo>
                  <a:cubicBezTo>
                    <a:pt x="243710" y="112668"/>
                    <a:pt x="243710" y="112668"/>
                    <a:pt x="278728" y="71189"/>
                  </a:cubicBezTo>
                  <a:cubicBezTo>
                    <a:pt x="278728" y="71189"/>
                    <a:pt x="278728" y="71189"/>
                    <a:pt x="259274" y="51746"/>
                  </a:cubicBezTo>
                  <a:cubicBezTo>
                    <a:pt x="259274" y="51746"/>
                    <a:pt x="259274" y="51746"/>
                    <a:pt x="217772" y="85448"/>
                  </a:cubicBezTo>
                  <a:cubicBezTo>
                    <a:pt x="217772" y="85448"/>
                    <a:pt x="217772" y="85448"/>
                    <a:pt x="211287" y="81559"/>
                  </a:cubicBezTo>
                  <a:cubicBezTo>
                    <a:pt x="204802" y="77671"/>
                    <a:pt x="198318" y="75078"/>
                    <a:pt x="191833" y="72486"/>
                  </a:cubicBezTo>
                  <a:cubicBezTo>
                    <a:pt x="191833" y="72486"/>
                    <a:pt x="191833" y="72486"/>
                    <a:pt x="185349" y="69893"/>
                  </a:cubicBezTo>
                  <a:cubicBezTo>
                    <a:pt x="185349" y="69893"/>
                    <a:pt x="185349" y="69893"/>
                    <a:pt x="180161" y="20637"/>
                  </a:cubicBezTo>
                  <a:cubicBezTo>
                    <a:pt x="180161" y="20637"/>
                    <a:pt x="180161" y="20637"/>
                    <a:pt x="151628" y="20637"/>
                  </a:cubicBezTo>
                  <a:close/>
                  <a:moveTo>
                    <a:pt x="133493" y="0"/>
                  </a:moveTo>
                  <a:cubicBezTo>
                    <a:pt x="133493" y="0"/>
                    <a:pt x="133493" y="0"/>
                    <a:pt x="198295" y="0"/>
                  </a:cubicBezTo>
                  <a:cubicBezTo>
                    <a:pt x="198295" y="0"/>
                    <a:pt x="198295" y="0"/>
                    <a:pt x="204775" y="55702"/>
                  </a:cubicBezTo>
                  <a:cubicBezTo>
                    <a:pt x="208664" y="56998"/>
                    <a:pt x="211256" y="58293"/>
                    <a:pt x="215144" y="59588"/>
                  </a:cubicBezTo>
                  <a:cubicBezTo>
                    <a:pt x="215144" y="59588"/>
                    <a:pt x="215144" y="59588"/>
                    <a:pt x="260505" y="24613"/>
                  </a:cubicBezTo>
                  <a:cubicBezTo>
                    <a:pt x="260505" y="24613"/>
                    <a:pt x="260505" y="24613"/>
                    <a:pt x="305867" y="69952"/>
                  </a:cubicBezTo>
                  <a:cubicBezTo>
                    <a:pt x="305867" y="69952"/>
                    <a:pt x="305867" y="69952"/>
                    <a:pt x="268282" y="115291"/>
                  </a:cubicBezTo>
                  <a:cubicBezTo>
                    <a:pt x="269578" y="117881"/>
                    <a:pt x="270874" y="120472"/>
                    <a:pt x="272170" y="124358"/>
                  </a:cubicBezTo>
                  <a:cubicBezTo>
                    <a:pt x="272170" y="124358"/>
                    <a:pt x="272170" y="124358"/>
                    <a:pt x="331788" y="129540"/>
                  </a:cubicBezTo>
                  <a:cubicBezTo>
                    <a:pt x="331788" y="129540"/>
                    <a:pt x="331788" y="129540"/>
                    <a:pt x="331788" y="194310"/>
                  </a:cubicBezTo>
                  <a:cubicBezTo>
                    <a:pt x="331788" y="194310"/>
                    <a:pt x="331788" y="194310"/>
                    <a:pt x="272170" y="199492"/>
                  </a:cubicBezTo>
                  <a:cubicBezTo>
                    <a:pt x="270874" y="203378"/>
                    <a:pt x="269578" y="205969"/>
                    <a:pt x="268282" y="208559"/>
                  </a:cubicBezTo>
                  <a:cubicBezTo>
                    <a:pt x="268282" y="208559"/>
                    <a:pt x="268282" y="208559"/>
                    <a:pt x="305867" y="253898"/>
                  </a:cubicBezTo>
                  <a:cubicBezTo>
                    <a:pt x="305867" y="253898"/>
                    <a:pt x="305867" y="253898"/>
                    <a:pt x="260505" y="299237"/>
                  </a:cubicBezTo>
                  <a:cubicBezTo>
                    <a:pt x="260505" y="299237"/>
                    <a:pt x="260505" y="299237"/>
                    <a:pt x="215144" y="264262"/>
                  </a:cubicBezTo>
                  <a:cubicBezTo>
                    <a:pt x="211256" y="265557"/>
                    <a:pt x="208664" y="266852"/>
                    <a:pt x="204775" y="268148"/>
                  </a:cubicBezTo>
                  <a:cubicBezTo>
                    <a:pt x="204775" y="268148"/>
                    <a:pt x="204775" y="268148"/>
                    <a:pt x="198295" y="323850"/>
                  </a:cubicBezTo>
                  <a:cubicBezTo>
                    <a:pt x="198295" y="323850"/>
                    <a:pt x="198295" y="323850"/>
                    <a:pt x="133493" y="323850"/>
                  </a:cubicBezTo>
                  <a:cubicBezTo>
                    <a:pt x="133493" y="323850"/>
                    <a:pt x="133493" y="323850"/>
                    <a:pt x="128309" y="272034"/>
                  </a:cubicBezTo>
                  <a:cubicBezTo>
                    <a:pt x="123124" y="270739"/>
                    <a:pt x="117940" y="268148"/>
                    <a:pt x="112756" y="266852"/>
                  </a:cubicBezTo>
                  <a:cubicBezTo>
                    <a:pt x="112756" y="266852"/>
                    <a:pt x="112756" y="266852"/>
                    <a:pt x="71283" y="299237"/>
                  </a:cubicBezTo>
                  <a:cubicBezTo>
                    <a:pt x="71283" y="299237"/>
                    <a:pt x="71283" y="299237"/>
                    <a:pt x="25921" y="253898"/>
                  </a:cubicBezTo>
                  <a:cubicBezTo>
                    <a:pt x="25921" y="253898"/>
                    <a:pt x="25921" y="253898"/>
                    <a:pt x="57026" y="215036"/>
                  </a:cubicBezTo>
                  <a:cubicBezTo>
                    <a:pt x="54434" y="209855"/>
                    <a:pt x="51842" y="204673"/>
                    <a:pt x="50546" y="199492"/>
                  </a:cubicBezTo>
                  <a:cubicBezTo>
                    <a:pt x="50546" y="199492"/>
                    <a:pt x="50546" y="199492"/>
                    <a:pt x="0" y="194310"/>
                  </a:cubicBezTo>
                  <a:cubicBezTo>
                    <a:pt x="0" y="194310"/>
                    <a:pt x="0" y="194310"/>
                    <a:pt x="0" y="129540"/>
                  </a:cubicBezTo>
                  <a:cubicBezTo>
                    <a:pt x="0" y="129540"/>
                    <a:pt x="0" y="129540"/>
                    <a:pt x="50546" y="124358"/>
                  </a:cubicBezTo>
                  <a:cubicBezTo>
                    <a:pt x="51842" y="119177"/>
                    <a:pt x="54434" y="113995"/>
                    <a:pt x="57026" y="108814"/>
                  </a:cubicBezTo>
                  <a:cubicBezTo>
                    <a:pt x="57026" y="108814"/>
                    <a:pt x="57026" y="108814"/>
                    <a:pt x="25921" y="69952"/>
                  </a:cubicBezTo>
                  <a:cubicBezTo>
                    <a:pt x="25921" y="69952"/>
                    <a:pt x="25921" y="69952"/>
                    <a:pt x="71283" y="24613"/>
                  </a:cubicBezTo>
                  <a:cubicBezTo>
                    <a:pt x="71283" y="24613"/>
                    <a:pt x="71283" y="24613"/>
                    <a:pt x="112756" y="56998"/>
                  </a:cubicBezTo>
                  <a:cubicBezTo>
                    <a:pt x="117940" y="55702"/>
                    <a:pt x="123124" y="53111"/>
                    <a:pt x="128309" y="51816"/>
                  </a:cubicBezTo>
                  <a:cubicBezTo>
                    <a:pt x="128309" y="51816"/>
                    <a:pt x="128309" y="51816"/>
                    <a:pt x="133493" y="0"/>
                  </a:cubicBezTo>
                  <a:close/>
                </a:path>
              </a:pathLst>
            </a:custGeom>
            <a:gradFill>
              <a:gsLst>
                <a:gs pos="1000">
                  <a:schemeClr val="tx1">
                    <a:lumMod val="85000"/>
                    <a:lumOff val="15000"/>
                  </a:schemeClr>
                </a:gs>
                <a:gs pos="99000">
                  <a:srgbClr val="C9423B">
                    <a:alpha val="100000"/>
                  </a:srgbClr>
                </a:gs>
              </a:gsLst>
              <a:lin ang="3600000" scaled="0"/>
            </a:gradFill>
            <a:ln w="19050">
              <a:noFill/>
              <a:round/>
            </a:ln>
          </p:spPr>
          <p:txBody>
            <a:bodyPr anchor="ctr"/>
            <a:lstStyle/>
            <a:p>
              <a:pPr algn="ctr"/>
              <a:endParaRPr>
                <a:cs typeface="+mn-ea"/>
                <a:sym typeface="+mn-lt"/>
              </a:endParaRPr>
            </a:p>
          </p:txBody>
        </p:sp>
        <p:sp>
          <p:nvSpPr>
            <p:cNvPr id="10" name="işḻíḍé"/>
            <p:cNvSpPr/>
            <p:nvPr/>
          </p:nvSpPr>
          <p:spPr bwMode="auto">
            <a:xfrm>
              <a:off x="2523919" y="3358662"/>
              <a:ext cx="140676" cy="140676"/>
            </a:xfrm>
            <a:prstGeom prst="ellipse">
              <a:avLst/>
            </a:prstGeom>
            <a:gradFill>
              <a:gsLst>
                <a:gs pos="1000">
                  <a:schemeClr val="tx1">
                    <a:lumMod val="85000"/>
                    <a:lumOff val="15000"/>
                  </a:schemeClr>
                </a:gs>
                <a:gs pos="99000">
                  <a:srgbClr val="C9423B"/>
                </a:gs>
              </a:gsLst>
              <a:lin ang="3600000" scaled="0"/>
            </a:gradFill>
            <a:ln w="19050">
              <a:noFill/>
              <a:round/>
            </a:ln>
          </p:spPr>
          <p:txBody>
            <a:bodyPr anchor="ctr"/>
            <a:lstStyle/>
            <a:p>
              <a:pPr algn="ctr"/>
              <a:endParaRPr>
                <a:cs typeface="+mn-ea"/>
                <a:sym typeface="+mn-lt"/>
              </a:endParaRPr>
            </a:p>
          </p:txBody>
        </p:sp>
        <p:sp>
          <p:nvSpPr>
            <p:cNvPr id="11" name="îṥḷïḍê"/>
            <p:cNvSpPr/>
            <p:nvPr/>
          </p:nvSpPr>
          <p:spPr bwMode="auto">
            <a:xfrm>
              <a:off x="2378233" y="2728174"/>
              <a:ext cx="432048" cy="432048"/>
            </a:xfrm>
            <a:custGeom>
              <a:avLst/>
              <a:gdLst>
                <a:gd name="connsiteX0" fmla="*/ 224631 w 330200"/>
                <a:gd name="connsiteY0" fmla="*/ 257175 h 330200"/>
                <a:gd name="connsiteX1" fmla="*/ 234950 w 330200"/>
                <a:gd name="connsiteY1" fmla="*/ 267494 h 330200"/>
                <a:gd name="connsiteX2" fmla="*/ 224631 w 330200"/>
                <a:gd name="connsiteY2" fmla="*/ 277813 h 330200"/>
                <a:gd name="connsiteX3" fmla="*/ 214312 w 330200"/>
                <a:gd name="connsiteY3" fmla="*/ 267494 h 330200"/>
                <a:gd name="connsiteX4" fmla="*/ 224631 w 330200"/>
                <a:gd name="connsiteY4" fmla="*/ 257175 h 330200"/>
                <a:gd name="connsiteX5" fmla="*/ 105569 w 330200"/>
                <a:gd name="connsiteY5" fmla="*/ 257175 h 330200"/>
                <a:gd name="connsiteX6" fmla="*/ 115888 w 330200"/>
                <a:gd name="connsiteY6" fmla="*/ 267494 h 330200"/>
                <a:gd name="connsiteX7" fmla="*/ 105569 w 330200"/>
                <a:gd name="connsiteY7" fmla="*/ 277813 h 330200"/>
                <a:gd name="connsiteX8" fmla="*/ 95250 w 330200"/>
                <a:gd name="connsiteY8" fmla="*/ 267494 h 330200"/>
                <a:gd name="connsiteX9" fmla="*/ 105569 w 330200"/>
                <a:gd name="connsiteY9" fmla="*/ 257175 h 330200"/>
                <a:gd name="connsiteX10" fmla="*/ 268288 w 330200"/>
                <a:gd name="connsiteY10" fmla="*/ 212725 h 330200"/>
                <a:gd name="connsiteX11" fmla="*/ 279401 w 330200"/>
                <a:gd name="connsiteY11" fmla="*/ 223838 h 330200"/>
                <a:gd name="connsiteX12" fmla="*/ 268288 w 330200"/>
                <a:gd name="connsiteY12" fmla="*/ 234951 h 330200"/>
                <a:gd name="connsiteX13" fmla="*/ 257175 w 330200"/>
                <a:gd name="connsiteY13" fmla="*/ 223838 h 330200"/>
                <a:gd name="connsiteX14" fmla="*/ 268288 w 330200"/>
                <a:gd name="connsiteY14" fmla="*/ 212725 h 330200"/>
                <a:gd name="connsiteX15" fmla="*/ 61913 w 330200"/>
                <a:gd name="connsiteY15" fmla="*/ 212725 h 330200"/>
                <a:gd name="connsiteX16" fmla="*/ 73026 w 330200"/>
                <a:gd name="connsiteY16" fmla="*/ 223838 h 330200"/>
                <a:gd name="connsiteX17" fmla="*/ 61913 w 330200"/>
                <a:gd name="connsiteY17" fmla="*/ 234951 h 330200"/>
                <a:gd name="connsiteX18" fmla="*/ 50800 w 330200"/>
                <a:gd name="connsiteY18" fmla="*/ 223838 h 330200"/>
                <a:gd name="connsiteX19" fmla="*/ 61913 w 330200"/>
                <a:gd name="connsiteY19" fmla="*/ 212725 h 330200"/>
                <a:gd name="connsiteX20" fmla="*/ 192087 w 330200"/>
                <a:gd name="connsiteY20" fmla="*/ 150813 h 330200"/>
                <a:gd name="connsiteX21" fmla="*/ 234950 w 330200"/>
                <a:gd name="connsiteY21" fmla="*/ 164783 h 330200"/>
                <a:gd name="connsiteX22" fmla="*/ 192087 w 330200"/>
                <a:gd name="connsiteY22" fmla="*/ 176213 h 330200"/>
                <a:gd name="connsiteX23" fmla="*/ 195984 w 330200"/>
                <a:gd name="connsiteY23" fmla="*/ 163513 h 330200"/>
                <a:gd name="connsiteX24" fmla="*/ 192087 w 330200"/>
                <a:gd name="connsiteY24" fmla="*/ 150813 h 330200"/>
                <a:gd name="connsiteX25" fmla="*/ 165100 w 330200"/>
                <a:gd name="connsiteY25" fmla="*/ 147638 h 330200"/>
                <a:gd name="connsiteX26" fmla="*/ 182563 w 330200"/>
                <a:gd name="connsiteY26" fmla="*/ 164307 h 330200"/>
                <a:gd name="connsiteX27" fmla="*/ 165100 w 330200"/>
                <a:gd name="connsiteY27" fmla="*/ 180976 h 330200"/>
                <a:gd name="connsiteX28" fmla="*/ 147637 w 330200"/>
                <a:gd name="connsiteY28" fmla="*/ 164307 h 330200"/>
                <a:gd name="connsiteX29" fmla="*/ 165100 w 330200"/>
                <a:gd name="connsiteY29" fmla="*/ 147638 h 330200"/>
                <a:gd name="connsiteX30" fmla="*/ 268288 w 330200"/>
                <a:gd name="connsiteY30" fmla="*/ 93663 h 330200"/>
                <a:gd name="connsiteX31" fmla="*/ 279401 w 330200"/>
                <a:gd name="connsiteY31" fmla="*/ 104776 h 330200"/>
                <a:gd name="connsiteX32" fmla="*/ 268288 w 330200"/>
                <a:gd name="connsiteY32" fmla="*/ 115889 h 330200"/>
                <a:gd name="connsiteX33" fmla="*/ 257175 w 330200"/>
                <a:gd name="connsiteY33" fmla="*/ 104776 h 330200"/>
                <a:gd name="connsiteX34" fmla="*/ 268288 w 330200"/>
                <a:gd name="connsiteY34" fmla="*/ 93663 h 330200"/>
                <a:gd name="connsiteX35" fmla="*/ 61913 w 330200"/>
                <a:gd name="connsiteY35" fmla="*/ 93663 h 330200"/>
                <a:gd name="connsiteX36" fmla="*/ 73026 w 330200"/>
                <a:gd name="connsiteY36" fmla="*/ 104776 h 330200"/>
                <a:gd name="connsiteX37" fmla="*/ 61913 w 330200"/>
                <a:gd name="connsiteY37" fmla="*/ 115889 h 330200"/>
                <a:gd name="connsiteX38" fmla="*/ 50800 w 330200"/>
                <a:gd name="connsiteY38" fmla="*/ 104776 h 330200"/>
                <a:gd name="connsiteX39" fmla="*/ 61913 w 330200"/>
                <a:gd name="connsiteY39" fmla="*/ 93663 h 330200"/>
                <a:gd name="connsiteX40" fmla="*/ 165100 w 330200"/>
                <a:gd name="connsiteY40" fmla="*/ 90488 h 330200"/>
                <a:gd name="connsiteX41" fmla="*/ 177800 w 330200"/>
                <a:gd name="connsiteY41" fmla="*/ 138113 h 330200"/>
                <a:gd name="connsiteX42" fmla="*/ 165100 w 330200"/>
                <a:gd name="connsiteY42" fmla="*/ 135539 h 330200"/>
                <a:gd name="connsiteX43" fmla="*/ 152400 w 330200"/>
                <a:gd name="connsiteY43" fmla="*/ 138113 h 330200"/>
                <a:gd name="connsiteX44" fmla="*/ 165100 w 330200"/>
                <a:gd name="connsiteY44" fmla="*/ 90488 h 330200"/>
                <a:gd name="connsiteX45" fmla="*/ 224631 w 330200"/>
                <a:gd name="connsiteY45" fmla="*/ 50800 h 330200"/>
                <a:gd name="connsiteX46" fmla="*/ 234950 w 330200"/>
                <a:gd name="connsiteY46" fmla="*/ 61119 h 330200"/>
                <a:gd name="connsiteX47" fmla="*/ 224631 w 330200"/>
                <a:gd name="connsiteY47" fmla="*/ 71438 h 330200"/>
                <a:gd name="connsiteX48" fmla="*/ 214312 w 330200"/>
                <a:gd name="connsiteY48" fmla="*/ 61119 h 330200"/>
                <a:gd name="connsiteX49" fmla="*/ 224631 w 330200"/>
                <a:gd name="connsiteY49" fmla="*/ 50800 h 330200"/>
                <a:gd name="connsiteX50" fmla="*/ 105569 w 330200"/>
                <a:gd name="connsiteY50" fmla="*/ 50800 h 330200"/>
                <a:gd name="connsiteX51" fmla="*/ 115888 w 330200"/>
                <a:gd name="connsiteY51" fmla="*/ 61119 h 330200"/>
                <a:gd name="connsiteX52" fmla="*/ 105569 w 330200"/>
                <a:gd name="connsiteY52" fmla="*/ 71438 h 330200"/>
                <a:gd name="connsiteX53" fmla="*/ 95250 w 330200"/>
                <a:gd name="connsiteY53" fmla="*/ 61119 h 330200"/>
                <a:gd name="connsiteX54" fmla="*/ 105569 w 330200"/>
                <a:gd name="connsiteY54" fmla="*/ 50800 h 330200"/>
                <a:gd name="connsiteX55" fmla="*/ 147480 w 330200"/>
                <a:gd name="connsiteY55" fmla="*/ 22225 h 330200"/>
                <a:gd name="connsiteX56" fmla="*/ 20637 w 330200"/>
                <a:gd name="connsiteY56" fmla="*/ 147774 h 330200"/>
                <a:gd name="connsiteX57" fmla="*/ 50406 w 330200"/>
                <a:gd name="connsiteY57" fmla="*/ 147774 h 330200"/>
                <a:gd name="connsiteX58" fmla="*/ 50406 w 330200"/>
                <a:gd name="connsiteY58" fmla="*/ 181426 h 330200"/>
                <a:gd name="connsiteX59" fmla="*/ 20637 w 330200"/>
                <a:gd name="connsiteY59" fmla="*/ 181426 h 330200"/>
                <a:gd name="connsiteX60" fmla="*/ 147480 w 330200"/>
                <a:gd name="connsiteY60" fmla="*/ 309563 h 330200"/>
                <a:gd name="connsiteX61" fmla="*/ 147480 w 330200"/>
                <a:gd name="connsiteY61" fmla="*/ 279794 h 330200"/>
                <a:gd name="connsiteX62" fmla="*/ 181132 w 330200"/>
                <a:gd name="connsiteY62" fmla="*/ 279794 h 330200"/>
                <a:gd name="connsiteX63" fmla="*/ 181132 w 330200"/>
                <a:gd name="connsiteY63" fmla="*/ 309563 h 330200"/>
                <a:gd name="connsiteX64" fmla="*/ 307975 w 330200"/>
                <a:gd name="connsiteY64" fmla="*/ 181426 h 330200"/>
                <a:gd name="connsiteX65" fmla="*/ 279500 w 330200"/>
                <a:gd name="connsiteY65" fmla="*/ 181426 h 330200"/>
                <a:gd name="connsiteX66" fmla="*/ 279500 w 330200"/>
                <a:gd name="connsiteY66" fmla="*/ 147774 h 330200"/>
                <a:gd name="connsiteX67" fmla="*/ 307975 w 330200"/>
                <a:gd name="connsiteY67" fmla="*/ 147774 h 330200"/>
                <a:gd name="connsiteX68" fmla="*/ 181132 w 330200"/>
                <a:gd name="connsiteY68" fmla="*/ 22225 h 330200"/>
                <a:gd name="connsiteX69" fmla="*/ 181132 w 330200"/>
                <a:gd name="connsiteY69" fmla="*/ 51995 h 330200"/>
                <a:gd name="connsiteX70" fmla="*/ 147480 w 330200"/>
                <a:gd name="connsiteY70" fmla="*/ 51995 h 330200"/>
                <a:gd name="connsiteX71" fmla="*/ 147480 w 330200"/>
                <a:gd name="connsiteY71" fmla="*/ 22225 h 330200"/>
                <a:gd name="connsiteX72" fmla="*/ 165100 w 330200"/>
                <a:gd name="connsiteY72" fmla="*/ 0 h 330200"/>
                <a:gd name="connsiteX73" fmla="*/ 330200 w 330200"/>
                <a:gd name="connsiteY73" fmla="*/ 165100 h 330200"/>
                <a:gd name="connsiteX74" fmla="*/ 165100 w 330200"/>
                <a:gd name="connsiteY74" fmla="*/ 330200 h 330200"/>
                <a:gd name="connsiteX75" fmla="*/ 0 w 330200"/>
                <a:gd name="connsiteY75" fmla="*/ 165100 h 330200"/>
                <a:gd name="connsiteX76" fmla="*/ 165100 w 330200"/>
                <a:gd name="connsiteY7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30200" h="330200">
                  <a:moveTo>
                    <a:pt x="224631" y="257175"/>
                  </a:moveTo>
                  <a:cubicBezTo>
                    <a:pt x="230330" y="257175"/>
                    <a:pt x="234950" y="261795"/>
                    <a:pt x="234950" y="267494"/>
                  </a:cubicBezTo>
                  <a:cubicBezTo>
                    <a:pt x="234950" y="273193"/>
                    <a:pt x="230330" y="277813"/>
                    <a:pt x="224631" y="277813"/>
                  </a:cubicBezTo>
                  <a:cubicBezTo>
                    <a:pt x="218932" y="277813"/>
                    <a:pt x="214312" y="273193"/>
                    <a:pt x="214312" y="267494"/>
                  </a:cubicBezTo>
                  <a:cubicBezTo>
                    <a:pt x="214312" y="261795"/>
                    <a:pt x="218932" y="257175"/>
                    <a:pt x="224631" y="257175"/>
                  </a:cubicBezTo>
                  <a:close/>
                  <a:moveTo>
                    <a:pt x="105569" y="257175"/>
                  </a:moveTo>
                  <a:cubicBezTo>
                    <a:pt x="111268" y="257175"/>
                    <a:pt x="115888" y="261795"/>
                    <a:pt x="115888" y="267494"/>
                  </a:cubicBezTo>
                  <a:cubicBezTo>
                    <a:pt x="115888" y="273193"/>
                    <a:pt x="111268" y="277813"/>
                    <a:pt x="105569" y="277813"/>
                  </a:cubicBezTo>
                  <a:cubicBezTo>
                    <a:pt x="99870" y="277813"/>
                    <a:pt x="95250" y="273193"/>
                    <a:pt x="95250" y="267494"/>
                  </a:cubicBezTo>
                  <a:cubicBezTo>
                    <a:pt x="95250" y="261795"/>
                    <a:pt x="99870" y="257175"/>
                    <a:pt x="105569" y="257175"/>
                  </a:cubicBezTo>
                  <a:close/>
                  <a:moveTo>
                    <a:pt x="268288" y="212725"/>
                  </a:moveTo>
                  <a:cubicBezTo>
                    <a:pt x="274426" y="212725"/>
                    <a:pt x="279401" y="217700"/>
                    <a:pt x="279401" y="223838"/>
                  </a:cubicBezTo>
                  <a:cubicBezTo>
                    <a:pt x="279401" y="229976"/>
                    <a:pt x="274426" y="234951"/>
                    <a:pt x="268288" y="234951"/>
                  </a:cubicBezTo>
                  <a:cubicBezTo>
                    <a:pt x="262150" y="234951"/>
                    <a:pt x="257175" y="229976"/>
                    <a:pt x="257175" y="223838"/>
                  </a:cubicBezTo>
                  <a:cubicBezTo>
                    <a:pt x="257175" y="217700"/>
                    <a:pt x="262150" y="212725"/>
                    <a:pt x="268288" y="212725"/>
                  </a:cubicBezTo>
                  <a:close/>
                  <a:moveTo>
                    <a:pt x="61913" y="212725"/>
                  </a:moveTo>
                  <a:cubicBezTo>
                    <a:pt x="68051" y="212725"/>
                    <a:pt x="73026" y="217700"/>
                    <a:pt x="73026" y="223838"/>
                  </a:cubicBezTo>
                  <a:cubicBezTo>
                    <a:pt x="73026" y="229976"/>
                    <a:pt x="68051" y="234951"/>
                    <a:pt x="61913" y="234951"/>
                  </a:cubicBezTo>
                  <a:cubicBezTo>
                    <a:pt x="55775" y="234951"/>
                    <a:pt x="50800" y="229976"/>
                    <a:pt x="50800" y="223838"/>
                  </a:cubicBezTo>
                  <a:cubicBezTo>
                    <a:pt x="50800" y="217700"/>
                    <a:pt x="55775" y="212725"/>
                    <a:pt x="61913" y="212725"/>
                  </a:cubicBezTo>
                  <a:close/>
                  <a:moveTo>
                    <a:pt x="192087" y="150813"/>
                  </a:moveTo>
                  <a:cubicBezTo>
                    <a:pt x="192087" y="150813"/>
                    <a:pt x="192087" y="150813"/>
                    <a:pt x="234950" y="164783"/>
                  </a:cubicBezTo>
                  <a:cubicBezTo>
                    <a:pt x="234950" y="164783"/>
                    <a:pt x="234950" y="164783"/>
                    <a:pt x="192087" y="176213"/>
                  </a:cubicBezTo>
                  <a:cubicBezTo>
                    <a:pt x="194685" y="172403"/>
                    <a:pt x="195984" y="168593"/>
                    <a:pt x="195984" y="163513"/>
                  </a:cubicBezTo>
                  <a:cubicBezTo>
                    <a:pt x="195984" y="159703"/>
                    <a:pt x="194685" y="154623"/>
                    <a:pt x="192087" y="150813"/>
                  </a:cubicBezTo>
                  <a:close/>
                  <a:moveTo>
                    <a:pt x="165100" y="147638"/>
                  </a:moveTo>
                  <a:cubicBezTo>
                    <a:pt x="174745" y="147638"/>
                    <a:pt x="182563" y="155101"/>
                    <a:pt x="182563" y="164307"/>
                  </a:cubicBezTo>
                  <a:cubicBezTo>
                    <a:pt x="182563" y="173513"/>
                    <a:pt x="174745" y="180976"/>
                    <a:pt x="165100" y="180976"/>
                  </a:cubicBezTo>
                  <a:cubicBezTo>
                    <a:pt x="155455" y="180976"/>
                    <a:pt x="147637" y="173513"/>
                    <a:pt x="147637" y="164307"/>
                  </a:cubicBezTo>
                  <a:cubicBezTo>
                    <a:pt x="147637" y="155101"/>
                    <a:pt x="155455" y="147638"/>
                    <a:pt x="165100" y="147638"/>
                  </a:cubicBezTo>
                  <a:close/>
                  <a:moveTo>
                    <a:pt x="268288" y="93663"/>
                  </a:moveTo>
                  <a:cubicBezTo>
                    <a:pt x="274426" y="93663"/>
                    <a:pt x="279401" y="98638"/>
                    <a:pt x="279401" y="104776"/>
                  </a:cubicBezTo>
                  <a:cubicBezTo>
                    <a:pt x="279401" y="110914"/>
                    <a:pt x="274426" y="115889"/>
                    <a:pt x="268288" y="115889"/>
                  </a:cubicBezTo>
                  <a:cubicBezTo>
                    <a:pt x="262150" y="115889"/>
                    <a:pt x="257175" y="110914"/>
                    <a:pt x="257175" y="104776"/>
                  </a:cubicBezTo>
                  <a:cubicBezTo>
                    <a:pt x="257175" y="98638"/>
                    <a:pt x="262150" y="93663"/>
                    <a:pt x="268288" y="93663"/>
                  </a:cubicBezTo>
                  <a:close/>
                  <a:moveTo>
                    <a:pt x="61913" y="93663"/>
                  </a:moveTo>
                  <a:cubicBezTo>
                    <a:pt x="68051" y="93663"/>
                    <a:pt x="73026" y="98638"/>
                    <a:pt x="73026" y="104776"/>
                  </a:cubicBezTo>
                  <a:cubicBezTo>
                    <a:pt x="73026" y="110914"/>
                    <a:pt x="68051" y="115889"/>
                    <a:pt x="61913" y="115889"/>
                  </a:cubicBezTo>
                  <a:cubicBezTo>
                    <a:pt x="55775" y="115889"/>
                    <a:pt x="50800" y="110914"/>
                    <a:pt x="50800" y="104776"/>
                  </a:cubicBezTo>
                  <a:cubicBezTo>
                    <a:pt x="50800" y="98638"/>
                    <a:pt x="55775" y="93663"/>
                    <a:pt x="61913" y="93663"/>
                  </a:cubicBezTo>
                  <a:close/>
                  <a:moveTo>
                    <a:pt x="165100" y="90488"/>
                  </a:moveTo>
                  <a:cubicBezTo>
                    <a:pt x="165100" y="90488"/>
                    <a:pt x="165100" y="90488"/>
                    <a:pt x="177800" y="138113"/>
                  </a:cubicBezTo>
                  <a:cubicBezTo>
                    <a:pt x="173990" y="135539"/>
                    <a:pt x="168910" y="135539"/>
                    <a:pt x="165100" y="135539"/>
                  </a:cubicBezTo>
                  <a:cubicBezTo>
                    <a:pt x="160020" y="135539"/>
                    <a:pt x="156210" y="135539"/>
                    <a:pt x="152400" y="138113"/>
                  </a:cubicBezTo>
                  <a:cubicBezTo>
                    <a:pt x="152400" y="138113"/>
                    <a:pt x="152400" y="138113"/>
                    <a:pt x="165100" y="90488"/>
                  </a:cubicBezTo>
                  <a:close/>
                  <a:moveTo>
                    <a:pt x="224631" y="50800"/>
                  </a:moveTo>
                  <a:cubicBezTo>
                    <a:pt x="230330" y="50800"/>
                    <a:pt x="234950" y="55420"/>
                    <a:pt x="234950" y="61119"/>
                  </a:cubicBezTo>
                  <a:cubicBezTo>
                    <a:pt x="234950" y="66818"/>
                    <a:pt x="230330" y="71438"/>
                    <a:pt x="224631" y="71438"/>
                  </a:cubicBezTo>
                  <a:cubicBezTo>
                    <a:pt x="218932" y="71438"/>
                    <a:pt x="214312" y="66818"/>
                    <a:pt x="214312" y="61119"/>
                  </a:cubicBezTo>
                  <a:cubicBezTo>
                    <a:pt x="214312" y="55420"/>
                    <a:pt x="218932" y="50800"/>
                    <a:pt x="224631" y="50800"/>
                  </a:cubicBezTo>
                  <a:close/>
                  <a:moveTo>
                    <a:pt x="105569" y="50800"/>
                  </a:moveTo>
                  <a:cubicBezTo>
                    <a:pt x="111268" y="50800"/>
                    <a:pt x="115888" y="55420"/>
                    <a:pt x="115888" y="61119"/>
                  </a:cubicBezTo>
                  <a:cubicBezTo>
                    <a:pt x="115888" y="66818"/>
                    <a:pt x="111268" y="71438"/>
                    <a:pt x="105569" y="71438"/>
                  </a:cubicBezTo>
                  <a:cubicBezTo>
                    <a:pt x="99870" y="71438"/>
                    <a:pt x="95250" y="66818"/>
                    <a:pt x="95250" y="61119"/>
                  </a:cubicBezTo>
                  <a:cubicBezTo>
                    <a:pt x="95250" y="55420"/>
                    <a:pt x="99870" y="50800"/>
                    <a:pt x="105569" y="50800"/>
                  </a:cubicBezTo>
                  <a:close/>
                  <a:moveTo>
                    <a:pt x="147480" y="22225"/>
                  </a:moveTo>
                  <a:cubicBezTo>
                    <a:pt x="81470" y="29991"/>
                    <a:pt x="28403" y="81764"/>
                    <a:pt x="20637" y="147774"/>
                  </a:cubicBezTo>
                  <a:cubicBezTo>
                    <a:pt x="20637" y="147774"/>
                    <a:pt x="20637" y="147774"/>
                    <a:pt x="50406" y="147774"/>
                  </a:cubicBezTo>
                  <a:cubicBezTo>
                    <a:pt x="50406" y="147774"/>
                    <a:pt x="50406" y="147774"/>
                    <a:pt x="50406" y="181426"/>
                  </a:cubicBezTo>
                  <a:cubicBezTo>
                    <a:pt x="50406" y="181426"/>
                    <a:pt x="50406" y="181426"/>
                    <a:pt x="20637" y="181426"/>
                  </a:cubicBezTo>
                  <a:cubicBezTo>
                    <a:pt x="28403" y="248730"/>
                    <a:pt x="80176" y="301797"/>
                    <a:pt x="147480" y="309563"/>
                  </a:cubicBezTo>
                  <a:cubicBezTo>
                    <a:pt x="147480" y="309563"/>
                    <a:pt x="147480" y="309563"/>
                    <a:pt x="147480" y="279794"/>
                  </a:cubicBezTo>
                  <a:cubicBezTo>
                    <a:pt x="147480" y="279794"/>
                    <a:pt x="147480" y="279794"/>
                    <a:pt x="181132" y="279794"/>
                  </a:cubicBezTo>
                  <a:cubicBezTo>
                    <a:pt x="181132" y="279794"/>
                    <a:pt x="181132" y="279794"/>
                    <a:pt x="181132" y="309563"/>
                  </a:cubicBezTo>
                  <a:cubicBezTo>
                    <a:pt x="247142" y="301797"/>
                    <a:pt x="300209" y="248730"/>
                    <a:pt x="307975" y="181426"/>
                  </a:cubicBezTo>
                  <a:cubicBezTo>
                    <a:pt x="307975" y="181426"/>
                    <a:pt x="307975" y="181426"/>
                    <a:pt x="279500" y="181426"/>
                  </a:cubicBezTo>
                  <a:cubicBezTo>
                    <a:pt x="279500" y="181426"/>
                    <a:pt x="279500" y="181426"/>
                    <a:pt x="279500" y="147774"/>
                  </a:cubicBezTo>
                  <a:cubicBezTo>
                    <a:pt x="279500" y="147774"/>
                    <a:pt x="279500" y="147774"/>
                    <a:pt x="307975" y="147774"/>
                  </a:cubicBezTo>
                  <a:cubicBezTo>
                    <a:pt x="300209" y="81764"/>
                    <a:pt x="247142" y="29991"/>
                    <a:pt x="181132" y="22225"/>
                  </a:cubicBezTo>
                  <a:cubicBezTo>
                    <a:pt x="181132" y="22225"/>
                    <a:pt x="181132" y="22225"/>
                    <a:pt x="181132" y="51995"/>
                  </a:cubicBezTo>
                  <a:cubicBezTo>
                    <a:pt x="181132" y="51995"/>
                    <a:pt x="181132" y="51995"/>
                    <a:pt x="147480" y="51995"/>
                  </a:cubicBezTo>
                  <a:cubicBezTo>
                    <a:pt x="147480" y="51995"/>
                    <a:pt x="147480" y="51995"/>
                    <a:pt x="147480" y="22225"/>
                  </a:cubicBezTo>
                  <a:close/>
                  <a:moveTo>
                    <a:pt x="165100" y="0"/>
                  </a:moveTo>
                  <a:cubicBezTo>
                    <a:pt x="256282" y="0"/>
                    <a:pt x="330200" y="73918"/>
                    <a:pt x="330200" y="165100"/>
                  </a:cubicBezTo>
                  <a:cubicBezTo>
                    <a:pt x="330200" y="256282"/>
                    <a:pt x="256282" y="330200"/>
                    <a:pt x="165100" y="330200"/>
                  </a:cubicBezTo>
                  <a:cubicBezTo>
                    <a:pt x="73918" y="330200"/>
                    <a:pt x="0" y="256282"/>
                    <a:pt x="0" y="165100"/>
                  </a:cubicBezTo>
                  <a:cubicBezTo>
                    <a:pt x="0" y="73918"/>
                    <a:pt x="73918" y="0"/>
                    <a:pt x="165100" y="0"/>
                  </a:cubicBezTo>
                  <a:close/>
                </a:path>
              </a:pathLst>
            </a:custGeom>
            <a:gradFill>
              <a:gsLst>
                <a:gs pos="1000">
                  <a:schemeClr val="tx1">
                    <a:lumMod val="85000"/>
                    <a:lumOff val="15000"/>
                  </a:schemeClr>
                </a:gs>
                <a:gs pos="99000">
                  <a:srgbClr val="C9423B">
                    <a:alpha val="100000"/>
                  </a:srgbClr>
                </a:gs>
              </a:gsLst>
              <a:lin ang="3600000" scaled="0"/>
            </a:gradFill>
            <a:ln w="19050">
              <a:noFill/>
              <a:round/>
            </a:ln>
          </p:spPr>
          <p:txBody>
            <a:bodyPr anchor="ctr"/>
            <a:lstStyle/>
            <a:p>
              <a:pPr algn="ctr"/>
              <a:endParaRPr>
                <a:cs typeface="+mn-ea"/>
                <a:sym typeface="+mn-lt"/>
              </a:endParaRPr>
            </a:p>
          </p:txBody>
        </p:sp>
        <p:sp>
          <p:nvSpPr>
            <p:cNvPr id="12" name="íṣļíde"/>
            <p:cNvSpPr/>
            <p:nvPr/>
          </p:nvSpPr>
          <p:spPr bwMode="auto">
            <a:xfrm>
              <a:off x="4337476" y="3411000"/>
              <a:ext cx="3517048" cy="36000"/>
            </a:xfrm>
            <a:prstGeom prst="rect">
              <a:avLst/>
            </a:prstGeom>
            <a:solidFill>
              <a:schemeClr val="bg1"/>
            </a:solidFill>
            <a:ln w="19050">
              <a:noFill/>
              <a:round/>
            </a:ln>
          </p:spPr>
          <p:txBody>
            <a:bodyPr anchor="ctr"/>
            <a:lstStyle/>
            <a:p>
              <a:pPr algn="ctr"/>
              <a:endParaRPr>
                <a:cs typeface="+mn-ea"/>
                <a:sym typeface="+mn-lt"/>
              </a:endParaRPr>
            </a:p>
          </p:txBody>
        </p:sp>
      </p:grpSp>
      <p:grpSp>
        <p:nvGrpSpPr>
          <p:cNvPr id="13" name="PA-组合 2"/>
          <p:cNvGrpSpPr/>
          <p:nvPr>
            <p:custDataLst>
              <p:tags r:id="rId2"/>
            </p:custDataLst>
          </p:nvPr>
        </p:nvGrpSpPr>
        <p:grpSpPr>
          <a:xfrm>
            <a:off x="2084340" y="4197911"/>
            <a:ext cx="2214397" cy="1016202"/>
            <a:chOff x="5926136" y="5087195"/>
            <a:chExt cx="2715044" cy="1016202"/>
          </a:xfrm>
        </p:grpSpPr>
        <p:sp>
          <p:nvSpPr>
            <p:cNvPr id="14" name="PA-文本框 6"/>
            <p:cNvSpPr txBox="1"/>
            <p:nvPr>
              <p:custDataLst>
                <p:tags r:id="rId9"/>
              </p:custDataLst>
            </p:nvPr>
          </p:nvSpPr>
          <p:spPr>
            <a:xfrm>
              <a:off x="5926136" y="5087195"/>
              <a:ext cx="1926667" cy="307777"/>
            </a:xfrm>
            <a:prstGeom prst="rect">
              <a:avLst/>
            </a:prstGeom>
            <a:noFill/>
          </p:spPr>
          <p:txBody>
            <a:bodyPr wrap="square" rtlCol="0">
              <a:spAutoFit/>
            </a:bodyPr>
            <a:lstStyle/>
            <a:p>
              <a:pPr algn="l"/>
              <a:r>
                <a:rPr lang="zh-CN" altLang="en-US" sz="1400" b="1" dirty="0">
                  <a:solidFill>
                    <a:schemeClr val="tx1">
                      <a:lumMod val="65000"/>
                      <a:lumOff val="35000"/>
                    </a:schemeClr>
                  </a:solidFill>
                  <a:cs typeface="+mn-ea"/>
                  <a:sym typeface="+mn-lt"/>
                </a:rPr>
                <a:t>输入您的标题</a:t>
              </a:r>
              <a:endParaRPr lang="en-US" sz="1400" b="1" dirty="0">
                <a:solidFill>
                  <a:schemeClr val="tx1">
                    <a:lumMod val="65000"/>
                    <a:lumOff val="35000"/>
                  </a:schemeClr>
                </a:solidFill>
                <a:cs typeface="+mn-ea"/>
                <a:sym typeface="+mn-lt"/>
              </a:endParaRPr>
            </a:p>
          </p:txBody>
        </p:sp>
        <p:sp>
          <p:nvSpPr>
            <p:cNvPr id="15" name="PA-文本框 42"/>
            <p:cNvSpPr txBox="1"/>
            <p:nvPr>
              <p:custDataLst>
                <p:tags r:id="rId10"/>
              </p:custDataLst>
            </p:nvPr>
          </p:nvSpPr>
          <p:spPr>
            <a:xfrm>
              <a:off x="5926137" y="5372299"/>
              <a:ext cx="2715043" cy="731098"/>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a:t>
              </a:r>
              <a:endParaRPr lang="id-ID" sz="1100" dirty="0">
                <a:solidFill>
                  <a:schemeClr val="tx1">
                    <a:lumMod val="50000"/>
                    <a:lumOff val="50000"/>
                  </a:schemeClr>
                </a:solidFill>
                <a:latin typeface="+mn-lt"/>
                <a:ea typeface="+mn-ea"/>
                <a:cs typeface="+mn-ea"/>
                <a:sym typeface="+mn-lt"/>
              </a:endParaRPr>
            </a:p>
          </p:txBody>
        </p:sp>
      </p:grpSp>
      <p:grpSp>
        <p:nvGrpSpPr>
          <p:cNvPr id="16" name="PA-组合 2"/>
          <p:cNvGrpSpPr/>
          <p:nvPr>
            <p:custDataLst>
              <p:tags r:id="rId3"/>
            </p:custDataLst>
          </p:nvPr>
        </p:nvGrpSpPr>
        <p:grpSpPr>
          <a:xfrm>
            <a:off x="5062841" y="4188560"/>
            <a:ext cx="2214397" cy="1019729"/>
            <a:chOff x="5926136" y="5087195"/>
            <a:chExt cx="2715044" cy="1019729"/>
          </a:xfrm>
        </p:grpSpPr>
        <p:sp>
          <p:nvSpPr>
            <p:cNvPr id="17" name="PA-文本框 6"/>
            <p:cNvSpPr txBox="1"/>
            <p:nvPr>
              <p:custDataLst>
                <p:tags r:id="rId7"/>
              </p:custDataLst>
            </p:nvPr>
          </p:nvSpPr>
          <p:spPr>
            <a:xfrm>
              <a:off x="5926136" y="5087195"/>
              <a:ext cx="1926667" cy="307777"/>
            </a:xfrm>
            <a:prstGeom prst="rect">
              <a:avLst/>
            </a:prstGeom>
            <a:noFill/>
          </p:spPr>
          <p:txBody>
            <a:bodyPr wrap="square" rtlCol="0">
              <a:spAutoFit/>
            </a:bodyPr>
            <a:lstStyle/>
            <a:p>
              <a:pPr algn="l"/>
              <a:r>
                <a:rPr lang="zh-CN" altLang="en-US" sz="1400" b="1" dirty="0">
                  <a:solidFill>
                    <a:schemeClr val="bg1"/>
                  </a:solidFill>
                  <a:cs typeface="+mn-ea"/>
                  <a:sym typeface="+mn-lt"/>
                </a:rPr>
                <a:t>输入您的标题</a:t>
              </a:r>
              <a:endParaRPr lang="en-US" sz="1400" b="1" dirty="0">
                <a:solidFill>
                  <a:schemeClr val="bg1"/>
                </a:solidFill>
                <a:cs typeface="+mn-ea"/>
                <a:sym typeface="+mn-lt"/>
              </a:endParaRPr>
            </a:p>
          </p:txBody>
        </p:sp>
        <p:sp>
          <p:nvSpPr>
            <p:cNvPr id="18" name="PA-文本框 42"/>
            <p:cNvSpPr txBox="1"/>
            <p:nvPr>
              <p:custDataLst>
                <p:tags r:id="rId8"/>
              </p:custDataLst>
            </p:nvPr>
          </p:nvSpPr>
          <p:spPr>
            <a:xfrm>
              <a:off x="5926137" y="5372299"/>
              <a:ext cx="2715043" cy="734625"/>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dirty="0">
                  <a:solidFill>
                    <a:schemeClr val="bg1"/>
                  </a:solidFill>
                  <a:latin typeface="+mn-lt"/>
                  <a:ea typeface="+mn-ea"/>
                  <a:cs typeface="+mn-ea"/>
                  <a:sym typeface="+mn-lt"/>
                </a:rPr>
                <a:t>此处添加详细文本描述，建议与标题相关并符合整体语言风格，语言描述尽量简洁生动。</a:t>
              </a:r>
              <a:endParaRPr lang="id-ID" sz="1100" dirty="0">
                <a:solidFill>
                  <a:schemeClr val="bg1"/>
                </a:solidFill>
                <a:latin typeface="+mn-lt"/>
                <a:ea typeface="+mn-ea"/>
                <a:cs typeface="+mn-ea"/>
                <a:sym typeface="+mn-lt"/>
              </a:endParaRPr>
            </a:p>
          </p:txBody>
        </p:sp>
      </p:grpSp>
      <p:grpSp>
        <p:nvGrpSpPr>
          <p:cNvPr id="19" name="PA-组合 2"/>
          <p:cNvGrpSpPr/>
          <p:nvPr>
            <p:custDataLst>
              <p:tags r:id="rId4"/>
            </p:custDataLst>
          </p:nvPr>
        </p:nvGrpSpPr>
        <p:grpSpPr>
          <a:xfrm>
            <a:off x="8427291" y="4188560"/>
            <a:ext cx="2214397" cy="1016202"/>
            <a:chOff x="5926136" y="5087195"/>
            <a:chExt cx="2715044" cy="1016202"/>
          </a:xfrm>
        </p:grpSpPr>
        <p:sp>
          <p:nvSpPr>
            <p:cNvPr id="20" name="PA-文本框 6"/>
            <p:cNvSpPr txBox="1"/>
            <p:nvPr>
              <p:custDataLst>
                <p:tags r:id="rId5"/>
              </p:custDataLst>
            </p:nvPr>
          </p:nvSpPr>
          <p:spPr>
            <a:xfrm>
              <a:off x="5926136" y="5087195"/>
              <a:ext cx="1926667" cy="307777"/>
            </a:xfrm>
            <a:prstGeom prst="rect">
              <a:avLst/>
            </a:prstGeom>
            <a:noFill/>
          </p:spPr>
          <p:txBody>
            <a:bodyPr wrap="square" rtlCol="0">
              <a:spAutoFit/>
            </a:bodyPr>
            <a:lstStyle/>
            <a:p>
              <a:pPr algn="l"/>
              <a:r>
                <a:rPr lang="zh-CN" altLang="en-US" sz="1400" b="1" dirty="0">
                  <a:solidFill>
                    <a:schemeClr val="tx1">
                      <a:lumMod val="65000"/>
                      <a:lumOff val="35000"/>
                    </a:schemeClr>
                  </a:solidFill>
                  <a:cs typeface="+mn-ea"/>
                  <a:sym typeface="+mn-lt"/>
                </a:rPr>
                <a:t>输入您的标题</a:t>
              </a:r>
              <a:endParaRPr lang="en-US" sz="1400" b="1" dirty="0">
                <a:solidFill>
                  <a:schemeClr val="tx1">
                    <a:lumMod val="65000"/>
                    <a:lumOff val="35000"/>
                  </a:schemeClr>
                </a:solidFill>
                <a:cs typeface="+mn-ea"/>
                <a:sym typeface="+mn-lt"/>
              </a:endParaRPr>
            </a:p>
          </p:txBody>
        </p:sp>
        <p:sp>
          <p:nvSpPr>
            <p:cNvPr id="21" name="PA-文本框 42"/>
            <p:cNvSpPr txBox="1"/>
            <p:nvPr>
              <p:custDataLst>
                <p:tags r:id="rId6"/>
              </p:custDataLst>
            </p:nvPr>
          </p:nvSpPr>
          <p:spPr>
            <a:xfrm>
              <a:off x="5926137" y="5372299"/>
              <a:ext cx="2715043" cy="731098"/>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zh-CN" altLang="en-US" sz="1100" dirty="0">
                  <a:solidFill>
                    <a:schemeClr val="tx1">
                      <a:lumMod val="50000"/>
                      <a:lumOff val="50000"/>
                    </a:schemeClr>
                  </a:solidFill>
                  <a:latin typeface="+mn-lt"/>
                  <a:ea typeface="+mn-ea"/>
                  <a:cs typeface="+mn-ea"/>
                  <a:sym typeface="+mn-lt"/>
                </a:rPr>
                <a:t>此处添加详细文本描述，建议与标题相关并符合整体语言风格，语言描述尽量简洁生动。</a:t>
              </a:r>
              <a:endParaRPr lang="id-ID" sz="1100" dirty="0">
                <a:solidFill>
                  <a:schemeClr val="tx1">
                    <a:lumMod val="50000"/>
                    <a:lumOff val="50000"/>
                  </a:schemeClr>
                </a:solidFill>
                <a:latin typeface="+mn-lt"/>
                <a:ea typeface="+mn-ea"/>
                <a:cs typeface="+mn-ea"/>
                <a:sym typeface="+mn-lt"/>
              </a:endParaRPr>
            </a:p>
          </p:txBody>
        </p:sp>
      </p:grpSp>
      <p:grpSp>
        <p:nvGrpSpPr>
          <p:cNvPr id="22" name="组合 21"/>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22" presetClass="entr" presetSubtype="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5"/>
          <p:cNvSpPr>
            <a:spLocks noEditPoints="1"/>
          </p:cNvSpPr>
          <p:nvPr/>
        </p:nvSpPr>
        <p:spPr bwMode="auto">
          <a:xfrm>
            <a:off x="2387875" y="1764113"/>
            <a:ext cx="6995113" cy="3714336"/>
          </a:xfrm>
          <a:custGeom>
            <a:avLst/>
            <a:gdLst>
              <a:gd name="T0" fmla="*/ 1473 w 1618"/>
              <a:gd name="T1" fmla="*/ 349 h 857"/>
              <a:gd name="T2" fmla="*/ 1305 w 1618"/>
              <a:gd name="T3" fmla="*/ 411 h 857"/>
              <a:gd name="T4" fmla="*/ 1287 w 1618"/>
              <a:gd name="T5" fmla="*/ 373 h 857"/>
              <a:gd name="T6" fmla="*/ 1150 w 1618"/>
              <a:gd name="T7" fmla="*/ 201 h 857"/>
              <a:gd name="T8" fmla="*/ 1146 w 1618"/>
              <a:gd name="T9" fmla="*/ 39 h 857"/>
              <a:gd name="T10" fmla="*/ 1140 w 1618"/>
              <a:gd name="T11" fmla="*/ 0 h 857"/>
              <a:gd name="T12" fmla="*/ 1134 w 1618"/>
              <a:gd name="T13" fmla="*/ 39 h 857"/>
              <a:gd name="T14" fmla="*/ 1102 w 1618"/>
              <a:gd name="T15" fmla="*/ 206 h 857"/>
              <a:gd name="T16" fmla="*/ 996 w 1618"/>
              <a:gd name="T17" fmla="*/ 378 h 857"/>
              <a:gd name="T18" fmla="*/ 932 w 1618"/>
              <a:gd name="T19" fmla="*/ 407 h 857"/>
              <a:gd name="T20" fmla="*/ 699 w 1618"/>
              <a:gd name="T21" fmla="*/ 404 h 857"/>
              <a:gd name="T22" fmla="*/ 644 w 1618"/>
              <a:gd name="T23" fmla="*/ 414 h 857"/>
              <a:gd name="T24" fmla="*/ 626 w 1618"/>
              <a:gd name="T25" fmla="*/ 336 h 857"/>
              <a:gd name="T26" fmla="*/ 488 w 1618"/>
              <a:gd name="T27" fmla="*/ 201 h 857"/>
              <a:gd name="T28" fmla="*/ 505 w 1618"/>
              <a:gd name="T29" fmla="*/ 23 h 857"/>
              <a:gd name="T30" fmla="*/ 459 w 1618"/>
              <a:gd name="T31" fmla="*/ 23 h 857"/>
              <a:gd name="T32" fmla="*/ 475 w 1618"/>
              <a:gd name="T33" fmla="*/ 163 h 857"/>
              <a:gd name="T34" fmla="*/ 330 w 1618"/>
              <a:gd name="T35" fmla="*/ 349 h 857"/>
              <a:gd name="T36" fmla="*/ 315 w 1618"/>
              <a:gd name="T37" fmla="*/ 415 h 857"/>
              <a:gd name="T38" fmla="*/ 138 w 1618"/>
              <a:gd name="T39" fmla="*/ 350 h 857"/>
              <a:gd name="T40" fmla="*/ 111 w 1618"/>
              <a:gd name="T41" fmla="*/ 639 h 857"/>
              <a:gd name="T42" fmla="*/ 138 w 1618"/>
              <a:gd name="T43" fmla="*/ 819 h 857"/>
              <a:gd name="T44" fmla="*/ 145 w 1618"/>
              <a:gd name="T45" fmla="*/ 857 h 857"/>
              <a:gd name="T46" fmla="*/ 151 w 1618"/>
              <a:gd name="T47" fmla="*/ 818 h 857"/>
              <a:gd name="T48" fmla="*/ 159 w 1618"/>
              <a:gd name="T49" fmla="*/ 645 h 857"/>
              <a:gd name="T50" fmla="*/ 299 w 1618"/>
              <a:gd name="T51" fmla="*/ 481 h 857"/>
              <a:gd name="T52" fmla="*/ 324 w 1618"/>
              <a:gd name="T53" fmla="*/ 441 h 857"/>
              <a:gd name="T54" fmla="*/ 478 w 1618"/>
              <a:gd name="T55" fmla="*/ 497 h 857"/>
              <a:gd name="T56" fmla="*/ 638 w 1618"/>
              <a:gd name="T57" fmla="*/ 441 h 857"/>
              <a:gd name="T58" fmla="*/ 667 w 1618"/>
              <a:gd name="T59" fmla="*/ 484 h 857"/>
              <a:gd name="T60" fmla="*/ 779 w 1618"/>
              <a:gd name="T61" fmla="*/ 641 h 857"/>
              <a:gd name="T62" fmla="*/ 798 w 1618"/>
              <a:gd name="T63" fmla="*/ 819 h 857"/>
              <a:gd name="T64" fmla="*/ 805 w 1618"/>
              <a:gd name="T65" fmla="*/ 857 h 857"/>
              <a:gd name="T66" fmla="*/ 811 w 1618"/>
              <a:gd name="T67" fmla="*/ 818 h 857"/>
              <a:gd name="T68" fmla="*/ 819 w 1618"/>
              <a:gd name="T69" fmla="*/ 645 h 857"/>
              <a:gd name="T70" fmla="*/ 962 w 1618"/>
              <a:gd name="T71" fmla="*/ 482 h 857"/>
              <a:gd name="T72" fmla="*/ 987 w 1618"/>
              <a:gd name="T73" fmla="*/ 442 h 857"/>
              <a:gd name="T74" fmla="*/ 1141 w 1618"/>
              <a:gd name="T75" fmla="*/ 497 h 857"/>
              <a:gd name="T76" fmla="*/ 1299 w 1618"/>
              <a:gd name="T77" fmla="*/ 439 h 857"/>
              <a:gd name="T78" fmla="*/ 1320 w 1618"/>
              <a:gd name="T79" fmla="*/ 477 h 857"/>
              <a:gd name="T80" fmla="*/ 1449 w 1618"/>
              <a:gd name="T81" fmla="*/ 644 h 857"/>
              <a:gd name="T82" fmla="*/ 1457 w 1618"/>
              <a:gd name="T83" fmla="*/ 820 h 857"/>
              <a:gd name="T84" fmla="*/ 1465 w 1618"/>
              <a:gd name="T85" fmla="*/ 857 h 857"/>
              <a:gd name="T86" fmla="*/ 1469 w 1618"/>
              <a:gd name="T87" fmla="*/ 817 h 857"/>
              <a:gd name="T88" fmla="*/ 1490 w 1618"/>
              <a:gd name="T89" fmla="*/ 643 h 857"/>
              <a:gd name="T90" fmla="*/ 151 w 1618"/>
              <a:gd name="T91" fmla="*/ 615 h 857"/>
              <a:gd name="T92" fmla="*/ 151 w 1618"/>
              <a:gd name="T93" fmla="*/ 377 h 857"/>
              <a:gd name="T94" fmla="*/ 151 w 1618"/>
              <a:gd name="T95" fmla="*/ 615 h 857"/>
              <a:gd name="T96" fmla="*/ 359 w 1618"/>
              <a:gd name="T97" fmla="*/ 348 h 857"/>
              <a:gd name="T98" fmla="*/ 596 w 1618"/>
              <a:gd name="T99" fmla="*/ 348 h 857"/>
              <a:gd name="T100" fmla="*/ 816 w 1618"/>
              <a:gd name="T101" fmla="*/ 615 h 857"/>
              <a:gd name="T102" fmla="*/ 816 w 1618"/>
              <a:gd name="T103" fmla="*/ 377 h 857"/>
              <a:gd name="T104" fmla="*/ 816 w 1618"/>
              <a:gd name="T105" fmla="*/ 615 h 857"/>
              <a:gd name="T106" fmla="*/ 1021 w 1618"/>
              <a:gd name="T107" fmla="*/ 348 h 857"/>
              <a:gd name="T108" fmla="*/ 1259 w 1618"/>
              <a:gd name="T109" fmla="*/ 348 h 857"/>
              <a:gd name="T110" fmla="*/ 1467 w 1618"/>
              <a:gd name="T111" fmla="*/ 615 h 857"/>
              <a:gd name="T112" fmla="*/ 1467 w 1618"/>
              <a:gd name="T113" fmla="*/ 377 h 857"/>
              <a:gd name="T114" fmla="*/ 1467 w 1618"/>
              <a:gd name="T115" fmla="*/ 6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8" h="857">
                <a:moveTo>
                  <a:pt x="1615" y="492"/>
                </a:moveTo>
                <a:cubicBezTo>
                  <a:pt x="1612" y="415"/>
                  <a:pt x="1550" y="352"/>
                  <a:pt x="1473" y="349"/>
                </a:cubicBezTo>
                <a:cubicBezTo>
                  <a:pt x="1425" y="347"/>
                  <a:pt x="1382" y="368"/>
                  <a:pt x="1353" y="402"/>
                </a:cubicBezTo>
                <a:cubicBezTo>
                  <a:pt x="1341" y="417"/>
                  <a:pt x="1321" y="421"/>
                  <a:pt x="1305" y="411"/>
                </a:cubicBezTo>
                <a:cubicBezTo>
                  <a:pt x="1304" y="411"/>
                  <a:pt x="1304" y="411"/>
                  <a:pt x="1304" y="411"/>
                </a:cubicBezTo>
                <a:cubicBezTo>
                  <a:pt x="1291" y="403"/>
                  <a:pt x="1284" y="388"/>
                  <a:pt x="1287" y="373"/>
                </a:cubicBezTo>
                <a:cubicBezTo>
                  <a:pt x="1289" y="361"/>
                  <a:pt x="1289" y="348"/>
                  <a:pt x="1288" y="335"/>
                </a:cubicBezTo>
                <a:cubicBezTo>
                  <a:pt x="1281" y="263"/>
                  <a:pt x="1222" y="206"/>
                  <a:pt x="1150" y="201"/>
                </a:cubicBezTo>
                <a:cubicBezTo>
                  <a:pt x="1149" y="201"/>
                  <a:pt x="1148" y="201"/>
                  <a:pt x="1146" y="201"/>
                </a:cubicBezTo>
                <a:cubicBezTo>
                  <a:pt x="1146" y="39"/>
                  <a:pt x="1146" y="39"/>
                  <a:pt x="1146" y="39"/>
                </a:cubicBezTo>
                <a:cubicBezTo>
                  <a:pt x="1163" y="23"/>
                  <a:pt x="1163" y="23"/>
                  <a:pt x="1163" y="23"/>
                </a:cubicBezTo>
                <a:cubicBezTo>
                  <a:pt x="1140" y="0"/>
                  <a:pt x="1140" y="0"/>
                  <a:pt x="1140" y="0"/>
                </a:cubicBezTo>
                <a:cubicBezTo>
                  <a:pt x="1117" y="23"/>
                  <a:pt x="1117" y="23"/>
                  <a:pt x="1117" y="23"/>
                </a:cubicBezTo>
                <a:cubicBezTo>
                  <a:pt x="1134" y="39"/>
                  <a:pt x="1134" y="39"/>
                  <a:pt x="1134" y="39"/>
                </a:cubicBezTo>
                <a:cubicBezTo>
                  <a:pt x="1134" y="164"/>
                  <a:pt x="1134" y="164"/>
                  <a:pt x="1134" y="164"/>
                </a:cubicBezTo>
                <a:cubicBezTo>
                  <a:pt x="1134" y="183"/>
                  <a:pt x="1121" y="201"/>
                  <a:pt x="1102" y="206"/>
                </a:cubicBezTo>
                <a:cubicBezTo>
                  <a:pt x="1039" y="223"/>
                  <a:pt x="993" y="281"/>
                  <a:pt x="993" y="349"/>
                </a:cubicBezTo>
                <a:cubicBezTo>
                  <a:pt x="993" y="359"/>
                  <a:pt x="994" y="368"/>
                  <a:pt x="996" y="378"/>
                </a:cubicBezTo>
                <a:cubicBezTo>
                  <a:pt x="999" y="393"/>
                  <a:pt x="992" y="408"/>
                  <a:pt x="979" y="416"/>
                </a:cubicBezTo>
                <a:cubicBezTo>
                  <a:pt x="963" y="425"/>
                  <a:pt x="943" y="422"/>
                  <a:pt x="932" y="407"/>
                </a:cubicBezTo>
                <a:cubicBezTo>
                  <a:pt x="905" y="372"/>
                  <a:pt x="862" y="349"/>
                  <a:pt x="814" y="349"/>
                </a:cubicBezTo>
                <a:cubicBezTo>
                  <a:pt x="768" y="349"/>
                  <a:pt x="726" y="371"/>
                  <a:pt x="699" y="404"/>
                </a:cubicBezTo>
                <a:cubicBezTo>
                  <a:pt x="686" y="420"/>
                  <a:pt x="664" y="425"/>
                  <a:pt x="646" y="415"/>
                </a:cubicBezTo>
                <a:cubicBezTo>
                  <a:pt x="644" y="414"/>
                  <a:pt x="644" y="414"/>
                  <a:pt x="644" y="414"/>
                </a:cubicBezTo>
                <a:cubicBezTo>
                  <a:pt x="630" y="405"/>
                  <a:pt x="622" y="389"/>
                  <a:pt x="624" y="372"/>
                </a:cubicBezTo>
                <a:cubicBezTo>
                  <a:pt x="626" y="360"/>
                  <a:pt x="627" y="348"/>
                  <a:pt x="626" y="336"/>
                </a:cubicBezTo>
                <a:cubicBezTo>
                  <a:pt x="619" y="263"/>
                  <a:pt x="560" y="206"/>
                  <a:pt x="488" y="201"/>
                </a:cubicBezTo>
                <a:cubicBezTo>
                  <a:pt x="488" y="201"/>
                  <a:pt x="488" y="201"/>
                  <a:pt x="488" y="201"/>
                </a:cubicBezTo>
                <a:cubicBezTo>
                  <a:pt x="488" y="40"/>
                  <a:pt x="488" y="40"/>
                  <a:pt x="488" y="40"/>
                </a:cubicBezTo>
                <a:cubicBezTo>
                  <a:pt x="505" y="23"/>
                  <a:pt x="505" y="23"/>
                  <a:pt x="505" y="23"/>
                </a:cubicBezTo>
                <a:cubicBezTo>
                  <a:pt x="482" y="0"/>
                  <a:pt x="482" y="0"/>
                  <a:pt x="482" y="0"/>
                </a:cubicBezTo>
                <a:cubicBezTo>
                  <a:pt x="459" y="23"/>
                  <a:pt x="459" y="23"/>
                  <a:pt x="459" y="23"/>
                </a:cubicBezTo>
                <a:cubicBezTo>
                  <a:pt x="475" y="39"/>
                  <a:pt x="475" y="39"/>
                  <a:pt x="475" y="39"/>
                </a:cubicBezTo>
                <a:cubicBezTo>
                  <a:pt x="475" y="163"/>
                  <a:pt x="475" y="163"/>
                  <a:pt x="475" y="163"/>
                </a:cubicBezTo>
                <a:cubicBezTo>
                  <a:pt x="475" y="183"/>
                  <a:pt x="461" y="201"/>
                  <a:pt x="442" y="206"/>
                </a:cubicBezTo>
                <a:cubicBezTo>
                  <a:pt x="378" y="222"/>
                  <a:pt x="330" y="280"/>
                  <a:pt x="330" y="349"/>
                </a:cubicBezTo>
                <a:cubicBezTo>
                  <a:pt x="330" y="363"/>
                  <a:pt x="332" y="376"/>
                  <a:pt x="336" y="389"/>
                </a:cubicBezTo>
                <a:cubicBezTo>
                  <a:pt x="340" y="403"/>
                  <a:pt x="330" y="415"/>
                  <a:pt x="315" y="415"/>
                </a:cubicBezTo>
                <a:cubicBezTo>
                  <a:pt x="296" y="415"/>
                  <a:pt x="269" y="404"/>
                  <a:pt x="255" y="391"/>
                </a:cubicBezTo>
                <a:cubicBezTo>
                  <a:pt x="226" y="362"/>
                  <a:pt x="184" y="345"/>
                  <a:pt x="138" y="350"/>
                </a:cubicBezTo>
                <a:cubicBezTo>
                  <a:pt x="66" y="356"/>
                  <a:pt x="8" y="416"/>
                  <a:pt x="4" y="489"/>
                </a:cubicBezTo>
                <a:cubicBezTo>
                  <a:pt x="0" y="560"/>
                  <a:pt x="47" y="621"/>
                  <a:pt x="111" y="639"/>
                </a:cubicBezTo>
                <a:cubicBezTo>
                  <a:pt x="127" y="644"/>
                  <a:pt x="138" y="658"/>
                  <a:pt x="138" y="675"/>
                </a:cubicBezTo>
                <a:cubicBezTo>
                  <a:pt x="138" y="819"/>
                  <a:pt x="138" y="819"/>
                  <a:pt x="138" y="819"/>
                </a:cubicBezTo>
                <a:cubicBezTo>
                  <a:pt x="122" y="835"/>
                  <a:pt x="122" y="835"/>
                  <a:pt x="122" y="835"/>
                </a:cubicBezTo>
                <a:cubicBezTo>
                  <a:pt x="145" y="857"/>
                  <a:pt x="145" y="857"/>
                  <a:pt x="145" y="857"/>
                </a:cubicBezTo>
                <a:cubicBezTo>
                  <a:pt x="168" y="835"/>
                  <a:pt x="168" y="835"/>
                  <a:pt x="168" y="835"/>
                </a:cubicBezTo>
                <a:cubicBezTo>
                  <a:pt x="151" y="818"/>
                  <a:pt x="151" y="818"/>
                  <a:pt x="151" y="818"/>
                </a:cubicBezTo>
                <a:cubicBezTo>
                  <a:pt x="151" y="654"/>
                  <a:pt x="151" y="654"/>
                  <a:pt x="151" y="654"/>
                </a:cubicBezTo>
                <a:cubicBezTo>
                  <a:pt x="151" y="649"/>
                  <a:pt x="154" y="645"/>
                  <a:pt x="159" y="645"/>
                </a:cubicBezTo>
                <a:cubicBezTo>
                  <a:pt x="232" y="641"/>
                  <a:pt x="292" y="584"/>
                  <a:pt x="299" y="511"/>
                </a:cubicBezTo>
                <a:cubicBezTo>
                  <a:pt x="300" y="501"/>
                  <a:pt x="300" y="491"/>
                  <a:pt x="299" y="481"/>
                </a:cubicBezTo>
                <a:cubicBezTo>
                  <a:pt x="297" y="467"/>
                  <a:pt x="304" y="452"/>
                  <a:pt x="317" y="445"/>
                </a:cubicBezTo>
                <a:cubicBezTo>
                  <a:pt x="324" y="441"/>
                  <a:pt x="324" y="441"/>
                  <a:pt x="324" y="441"/>
                </a:cubicBezTo>
                <a:cubicBezTo>
                  <a:pt x="338" y="433"/>
                  <a:pt x="357" y="436"/>
                  <a:pt x="369" y="448"/>
                </a:cubicBezTo>
                <a:cubicBezTo>
                  <a:pt x="396" y="478"/>
                  <a:pt x="435" y="497"/>
                  <a:pt x="478" y="497"/>
                </a:cubicBezTo>
                <a:cubicBezTo>
                  <a:pt x="522" y="497"/>
                  <a:pt x="561" y="478"/>
                  <a:pt x="588" y="448"/>
                </a:cubicBezTo>
                <a:cubicBezTo>
                  <a:pt x="600" y="434"/>
                  <a:pt x="622" y="432"/>
                  <a:pt x="638" y="441"/>
                </a:cubicBezTo>
                <a:cubicBezTo>
                  <a:pt x="647" y="446"/>
                  <a:pt x="647" y="446"/>
                  <a:pt x="647" y="446"/>
                </a:cubicBezTo>
                <a:cubicBezTo>
                  <a:pt x="660" y="454"/>
                  <a:pt x="668" y="469"/>
                  <a:pt x="667" y="484"/>
                </a:cubicBezTo>
                <a:cubicBezTo>
                  <a:pt x="666" y="492"/>
                  <a:pt x="666" y="499"/>
                  <a:pt x="667" y="506"/>
                </a:cubicBezTo>
                <a:cubicBezTo>
                  <a:pt x="671" y="571"/>
                  <a:pt x="717" y="625"/>
                  <a:pt x="779" y="641"/>
                </a:cubicBezTo>
                <a:cubicBezTo>
                  <a:pt x="790" y="643"/>
                  <a:pt x="798" y="654"/>
                  <a:pt x="798" y="665"/>
                </a:cubicBezTo>
                <a:cubicBezTo>
                  <a:pt x="798" y="819"/>
                  <a:pt x="798" y="819"/>
                  <a:pt x="798" y="819"/>
                </a:cubicBezTo>
                <a:cubicBezTo>
                  <a:pt x="782" y="835"/>
                  <a:pt x="782" y="835"/>
                  <a:pt x="782" y="835"/>
                </a:cubicBezTo>
                <a:cubicBezTo>
                  <a:pt x="805" y="857"/>
                  <a:pt x="805" y="857"/>
                  <a:pt x="805" y="857"/>
                </a:cubicBezTo>
                <a:cubicBezTo>
                  <a:pt x="828" y="835"/>
                  <a:pt x="828" y="835"/>
                  <a:pt x="828" y="835"/>
                </a:cubicBezTo>
                <a:cubicBezTo>
                  <a:pt x="811" y="818"/>
                  <a:pt x="811" y="818"/>
                  <a:pt x="811" y="818"/>
                </a:cubicBezTo>
                <a:cubicBezTo>
                  <a:pt x="811" y="653"/>
                  <a:pt x="811" y="653"/>
                  <a:pt x="811" y="653"/>
                </a:cubicBezTo>
                <a:cubicBezTo>
                  <a:pt x="811" y="649"/>
                  <a:pt x="814" y="645"/>
                  <a:pt x="819" y="645"/>
                </a:cubicBezTo>
                <a:cubicBezTo>
                  <a:pt x="899" y="642"/>
                  <a:pt x="962" y="577"/>
                  <a:pt x="962" y="497"/>
                </a:cubicBezTo>
                <a:cubicBezTo>
                  <a:pt x="962" y="492"/>
                  <a:pt x="962" y="487"/>
                  <a:pt x="962" y="482"/>
                </a:cubicBezTo>
                <a:cubicBezTo>
                  <a:pt x="960" y="467"/>
                  <a:pt x="967" y="454"/>
                  <a:pt x="979" y="447"/>
                </a:cubicBezTo>
                <a:cubicBezTo>
                  <a:pt x="987" y="442"/>
                  <a:pt x="987" y="442"/>
                  <a:pt x="987" y="442"/>
                </a:cubicBezTo>
                <a:cubicBezTo>
                  <a:pt x="1002" y="434"/>
                  <a:pt x="1020" y="437"/>
                  <a:pt x="1032" y="449"/>
                </a:cubicBezTo>
                <a:cubicBezTo>
                  <a:pt x="1059" y="478"/>
                  <a:pt x="1098" y="497"/>
                  <a:pt x="1141" y="497"/>
                </a:cubicBezTo>
                <a:cubicBezTo>
                  <a:pt x="1185" y="497"/>
                  <a:pt x="1225" y="477"/>
                  <a:pt x="1252" y="447"/>
                </a:cubicBezTo>
                <a:cubicBezTo>
                  <a:pt x="1264" y="433"/>
                  <a:pt x="1283" y="430"/>
                  <a:pt x="1299" y="439"/>
                </a:cubicBezTo>
                <a:cubicBezTo>
                  <a:pt x="1302" y="440"/>
                  <a:pt x="1302" y="440"/>
                  <a:pt x="1302" y="440"/>
                </a:cubicBezTo>
                <a:cubicBezTo>
                  <a:pt x="1315" y="448"/>
                  <a:pt x="1322" y="462"/>
                  <a:pt x="1320" y="477"/>
                </a:cubicBezTo>
                <a:cubicBezTo>
                  <a:pt x="1319" y="489"/>
                  <a:pt x="1319" y="502"/>
                  <a:pt x="1320" y="515"/>
                </a:cubicBezTo>
                <a:cubicBezTo>
                  <a:pt x="1328" y="582"/>
                  <a:pt x="1382" y="636"/>
                  <a:pt x="1449" y="644"/>
                </a:cubicBezTo>
                <a:cubicBezTo>
                  <a:pt x="1454" y="644"/>
                  <a:pt x="1457" y="648"/>
                  <a:pt x="1457" y="652"/>
                </a:cubicBezTo>
                <a:cubicBezTo>
                  <a:pt x="1457" y="820"/>
                  <a:pt x="1457" y="820"/>
                  <a:pt x="1457" y="820"/>
                </a:cubicBezTo>
                <a:cubicBezTo>
                  <a:pt x="1442" y="835"/>
                  <a:pt x="1442" y="835"/>
                  <a:pt x="1442" y="835"/>
                </a:cubicBezTo>
                <a:cubicBezTo>
                  <a:pt x="1465" y="857"/>
                  <a:pt x="1465" y="857"/>
                  <a:pt x="1465" y="857"/>
                </a:cubicBezTo>
                <a:cubicBezTo>
                  <a:pt x="1488" y="835"/>
                  <a:pt x="1488" y="835"/>
                  <a:pt x="1488" y="835"/>
                </a:cubicBezTo>
                <a:cubicBezTo>
                  <a:pt x="1469" y="817"/>
                  <a:pt x="1469" y="817"/>
                  <a:pt x="1469" y="817"/>
                </a:cubicBezTo>
                <a:cubicBezTo>
                  <a:pt x="1469" y="668"/>
                  <a:pt x="1469" y="668"/>
                  <a:pt x="1469" y="668"/>
                </a:cubicBezTo>
                <a:cubicBezTo>
                  <a:pt x="1469" y="655"/>
                  <a:pt x="1478" y="645"/>
                  <a:pt x="1490" y="643"/>
                </a:cubicBezTo>
                <a:cubicBezTo>
                  <a:pt x="1563" y="632"/>
                  <a:pt x="1618" y="568"/>
                  <a:pt x="1615" y="492"/>
                </a:cubicBezTo>
                <a:close/>
                <a:moveTo>
                  <a:pt x="151" y="615"/>
                </a:moveTo>
                <a:cubicBezTo>
                  <a:pt x="85" y="615"/>
                  <a:pt x="32" y="561"/>
                  <a:pt x="32" y="496"/>
                </a:cubicBezTo>
                <a:cubicBezTo>
                  <a:pt x="32" y="430"/>
                  <a:pt x="85" y="377"/>
                  <a:pt x="151" y="377"/>
                </a:cubicBezTo>
                <a:cubicBezTo>
                  <a:pt x="216" y="377"/>
                  <a:pt x="269" y="430"/>
                  <a:pt x="269" y="496"/>
                </a:cubicBezTo>
                <a:cubicBezTo>
                  <a:pt x="269" y="561"/>
                  <a:pt x="216" y="615"/>
                  <a:pt x="151" y="615"/>
                </a:cubicBezTo>
                <a:close/>
                <a:moveTo>
                  <a:pt x="477" y="467"/>
                </a:moveTo>
                <a:cubicBezTo>
                  <a:pt x="412" y="467"/>
                  <a:pt x="359" y="413"/>
                  <a:pt x="359" y="348"/>
                </a:cubicBezTo>
                <a:cubicBezTo>
                  <a:pt x="359" y="282"/>
                  <a:pt x="412" y="229"/>
                  <a:pt x="477" y="229"/>
                </a:cubicBezTo>
                <a:cubicBezTo>
                  <a:pt x="543" y="229"/>
                  <a:pt x="596" y="282"/>
                  <a:pt x="596" y="348"/>
                </a:cubicBezTo>
                <a:cubicBezTo>
                  <a:pt x="596" y="413"/>
                  <a:pt x="543" y="467"/>
                  <a:pt x="477" y="467"/>
                </a:cubicBezTo>
                <a:close/>
                <a:moveTo>
                  <a:pt x="816" y="615"/>
                </a:moveTo>
                <a:cubicBezTo>
                  <a:pt x="751" y="615"/>
                  <a:pt x="697" y="561"/>
                  <a:pt x="697" y="496"/>
                </a:cubicBezTo>
                <a:cubicBezTo>
                  <a:pt x="697" y="430"/>
                  <a:pt x="751" y="377"/>
                  <a:pt x="816" y="377"/>
                </a:cubicBezTo>
                <a:cubicBezTo>
                  <a:pt x="882" y="377"/>
                  <a:pt x="935" y="430"/>
                  <a:pt x="935" y="496"/>
                </a:cubicBezTo>
                <a:cubicBezTo>
                  <a:pt x="935" y="561"/>
                  <a:pt x="882" y="615"/>
                  <a:pt x="816" y="615"/>
                </a:cubicBezTo>
                <a:close/>
                <a:moveTo>
                  <a:pt x="1140" y="467"/>
                </a:moveTo>
                <a:cubicBezTo>
                  <a:pt x="1075" y="467"/>
                  <a:pt x="1021" y="413"/>
                  <a:pt x="1021" y="348"/>
                </a:cubicBezTo>
                <a:cubicBezTo>
                  <a:pt x="1021" y="282"/>
                  <a:pt x="1075" y="229"/>
                  <a:pt x="1140" y="229"/>
                </a:cubicBezTo>
                <a:cubicBezTo>
                  <a:pt x="1206" y="229"/>
                  <a:pt x="1259" y="282"/>
                  <a:pt x="1259" y="348"/>
                </a:cubicBezTo>
                <a:cubicBezTo>
                  <a:pt x="1259" y="413"/>
                  <a:pt x="1206" y="467"/>
                  <a:pt x="1140" y="467"/>
                </a:cubicBezTo>
                <a:close/>
                <a:moveTo>
                  <a:pt x="1467" y="615"/>
                </a:moveTo>
                <a:cubicBezTo>
                  <a:pt x="1401" y="615"/>
                  <a:pt x="1348" y="561"/>
                  <a:pt x="1348" y="496"/>
                </a:cubicBezTo>
                <a:cubicBezTo>
                  <a:pt x="1348" y="430"/>
                  <a:pt x="1401" y="377"/>
                  <a:pt x="1467" y="377"/>
                </a:cubicBezTo>
                <a:cubicBezTo>
                  <a:pt x="1532" y="377"/>
                  <a:pt x="1585" y="430"/>
                  <a:pt x="1585" y="496"/>
                </a:cubicBezTo>
                <a:cubicBezTo>
                  <a:pt x="1585" y="561"/>
                  <a:pt x="1532" y="615"/>
                  <a:pt x="1467" y="615"/>
                </a:cubicBezTo>
                <a:close/>
              </a:path>
            </a:pathLst>
          </a:custGeom>
          <a:gradFill>
            <a:gsLst>
              <a:gs pos="1000">
                <a:schemeClr val="tx1">
                  <a:lumMod val="85000"/>
                  <a:lumOff val="15000"/>
                </a:schemeClr>
              </a:gs>
              <a:gs pos="99000">
                <a:srgbClr val="C9423B"/>
              </a:gs>
            </a:gsLst>
            <a:lin ang="3600000" scaled="0"/>
          </a:gradFill>
          <a:ln>
            <a:noFill/>
          </a:ln>
        </p:spPr>
        <p:txBody>
          <a:bodyPr vert="horz" wrap="square" lIns="91440" tIns="45720" rIns="91440" bIns="45720" numCol="1" anchor="t" anchorCtr="0" compatLnSpc="1"/>
          <a:lstStyle/>
          <a:p>
            <a:endParaRPr lang="en-US">
              <a:cs typeface="+mn-ea"/>
              <a:sym typeface="+mn-lt"/>
            </a:endParaRPr>
          </a:p>
        </p:txBody>
      </p:sp>
      <p:sp>
        <p:nvSpPr>
          <p:cNvPr id="18" name="Freeform 5"/>
          <p:cNvSpPr>
            <a:spLocks noEditPoints="1"/>
          </p:cNvSpPr>
          <p:nvPr/>
        </p:nvSpPr>
        <p:spPr bwMode="auto">
          <a:xfrm>
            <a:off x="2818092" y="3736366"/>
            <a:ext cx="514448" cy="339335"/>
          </a:xfrm>
          <a:custGeom>
            <a:avLst/>
            <a:gdLst>
              <a:gd name="T0" fmla="*/ 402 w 499"/>
              <a:gd name="T1" fmla="*/ 134 h 329"/>
              <a:gd name="T2" fmla="*/ 383 w 499"/>
              <a:gd name="T3" fmla="*/ 136 h 329"/>
              <a:gd name="T4" fmla="*/ 242 w 499"/>
              <a:gd name="T5" fmla="*/ 0 h 329"/>
              <a:gd name="T6" fmla="*/ 102 w 499"/>
              <a:gd name="T7" fmla="*/ 120 h 329"/>
              <a:gd name="T8" fmla="*/ 0 w 499"/>
              <a:gd name="T9" fmla="*/ 225 h 329"/>
              <a:gd name="T10" fmla="*/ 105 w 499"/>
              <a:gd name="T11" fmla="*/ 329 h 329"/>
              <a:gd name="T12" fmla="*/ 192 w 499"/>
              <a:gd name="T13" fmla="*/ 329 h 329"/>
              <a:gd name="T14" fmla="*/ 204 w 499"/>
              <a:gd name="T15" fmla="*/ 317 h 329"/>
              <a:gd name="T16" fmla="*/ 192 w 499"/>
              <a:gd name="T17" fmla="*/ 305 h 329"/>
              <a:gd name="T18" fmla="*/ 105 w 499"/>
              <a:gd name="T19" fmla="*/ 305 h 329"/>
              <a:gd name="T20" fmla="*/ 24 w 499"/>
              <a:gd name="T21" fmla="*/ 225 h 329"/>
              <a:gd name="T22" fmla="*/ 105 w 499"/>
              <a:gd name="T23" fmla="*/ 144 h 329"/>
              <a:gd name="T24" fmla="*/ 112 w 499"/>
              <a:gd name="T25" fmla="*/ 144 h 329"/>
              <a:gd name="T26" fmla="*/ 124 w 499"/>
              <a:gd name="T27" fmla="*/ 145 h 329"/>
              <a:gd name="T28" fmla="*/ 125 w 499"/>
              <a:gd name="T29" fmla="*/ 133 h 329"/>
              <a:gd name="T30" fmla="*/ 242 w 499"/>
              <a:gd name="T31" fmla="*/ 24 h 329"/>
              <a:gd name="T32" fmla="*/ 359 w 499"/>
              <a:gd name="T33" fmla="*/ 142 h 329"/>
              <a:gd name="T34" fmla="*/ 359 w 499"/>
              <a:gd name="T35" fmla="*/ 151 h 329"/>
              <a:gd name="T36" fmla="*/ 357 w 499"/>
              <a:gd name="T37" fmla="*/ 170 h 329"/>
              <a:gd name="T38" fmla="*/ 375 w 499"/>
              <a:gd name="T39" fmla="*/ 163 h 329"/>
              <a:gd name="T40" fmla="*/ 402 w 499"/>
              <a:gd name="T41" fmla="*/ 158 h 329"/>
              <a:gd name="T42" fmla="*/ 475 w 499"/>
              <a:gd name="T43" fmla="*/ 232 h 329"/>
              <a:gd name="T44" fmla="*/ 402 w 499"/>
              <a:gd name="T45" fmla="*/ 305 h 329"/>
              <a:gd name="T46" fmla="*/ 337 w 499"/>
              <a:gd name="T47" fmla="*/ 305 h 329"/>
              <a:gd name="T48" fmla="*/ 273 w 499"/>
              <a:gd name="T49" fmla="*/ 305 h 329"/>
              <a:gd name="T50" fmla="*/ 262 w 499"/>
              <a:gd name="T51" fmla="*/ 295 h 329"/>
              <a:gd name="T52" fmla="*/ 262 w 499"/>
              <a:gd name="T53" fmla="*/ 165 h 329"/>
              <a:gd name="T54" fmla="*/ 275 w 499"/>
              <a:gd name="T55" fmla="*/ 181 h 329"/>
              <a:gd name="T56" fmla="*/ 292 w 499"/>
              <a:gd name="T57" fmla="*/ 182 h 329"/>
              <a:gd name="T58" fmla="*/ 293 w 499"/>
              <a:gd name="T59" fmla="*/ 165 h 329"/>
              <a:gd name="T60" fmla="*/ 264 w 499"/>
              <a:gd name="T61" fmla="*/ 131 h 329"/>
              <a:gd name="T62" fmla="*/ 250 w 499"/>
              <a:gd name="T63" fmla="*/ 124 h 329"/>
              <a:gd name="T64" fmla="*/ 236 w 499"/>
              <a:gd name="T65" fmla="*/ 131 h 329"/>
              <a:gd name="T66" fmla="*/ 207 w 499"/>
              <a:gd name="T67" fmla="*/ 165 h 329"/>
              <a:gd name="T68" fmla="*/ 208 w 499"/>
              <a:gd name="T69" fmla="*/ 182 h 329"/>
              <a:gd name="T70" fmla="*/ 216 w 499"/>
              <a:gd name="T71" fmla="*/ 185 h 329"/>
              <a:gd name="T72" fmla="*/ 225 w 499"/>
              <a:gd name="T73" fmla="*/ 181 h 329"/>
              <a:gd name="T74" fmla="*/ 238 w 499"/>
              <a:gd name="T75" fmla="*/ 166 h 329"/>
              <a:gd name="T76" fmla="*/ 238 w 499"/>
              <a:gd name="T77" fmla="*/ 295 h 329"/>
              <a:gd name="T78" fmla="*/ 273 w 499"/>
              <a:gd name="T79" fmla="*/ 329 h 329"/>
              <a:gd name="T80" fmla="*/ 337 w 499"/>
              <a:gd name="T81" fmla="*/ 329 h 329"/>
              <a:gd name="T82" fmla="*/ 402 w 499"/>
              <a:gd name="T83" fmla="*/ 329 h 329"/>
              <a:gd name="T84" fmla="*/ 499 w 499"/>
              <a:gd name="T85" fmla="*/ 232 h 329"/>
              <a:gd name="T86" fmla="*/ 402 w 499"/>
              <a:gd name="T87" fmla="*/ 134 h 329"/>
              <a:gd name="T88" fmla="*/ 402 w 499"/>
              <a:gd name="T89" fmla="*/ 134 h 329"/>
              <a:gd name="T90" fmla="*/ 402 w 499"/>
              <a:gd name="T91" fmla="*/ 13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9" h="329">
                <a:moveTo>
                  <a:pt x="402" y="134"/>
                </a:moveTo>
                <a:cubicBezTo>
                  <a:pt x="395" y="134"/>
                  <a:pt x="389" y="135"/>
                  <a:pt x="383" y="136"/>
                </a:cubicBezTo>
                <a:cubicBezTo>
                  <a:pt x="380" y="61"/>
                  <a:pt x="318" y="0"/>
                  <a:pt x="242" y="0"/>
                </a:cubicBezTo>
                <a:cubicBezTo>
                  <a:pt x="172" y="0"/>
                  <a:pt x="113" y="52"/>
                  <a:pt x="102" y="120"/>
                </a:cubicBezTo>
                <a:cubicBezTo>
                  <a:pt x="46" y="122"/>
                  <a:pt x="0" y="168"/>
                  <a:pt x="0" y="225"/>
                </a:cubicBezTo>
                <a:cubicBezTo>
                  <a:pt x="0" y="282"/>
                  <a:pt x="47" y="329"/>
                  <a:pt x="105" y="329"/>
                </a:cubicBezTo>
                <a:cubicBezTo>
                  <a:pt x="192" y="329"/>
                  <a:pt x="192" y="329"/>
                  <a:pt x="192" y="329"/>
                </a:cubicBezTo>
                <a:cubicBezTo>
                  <a:pt x="199" y="329"/>
                  <a:pt x="204" y="324"/>
                  <a:pt x="204" y="317"/>
                </a:cubicBezTo>
                <a:cubicBezTo>
                  <a:pt x="204" y="311"/>
                  <a:pt x="199" y="305"/>
                  <a:pt x="192" y="305"/>
                </a:cubicBezTo>
                <a:cubicBezTo>
                  <a:pt x="105" y="305"/>
                  <a:pt x="105" y="305"/>
                  <a:pt x="105" y="305"/>
                </a:cubicBezTo>
                <a:cubicBezTo>
                  <a:pt x="60" y="305"/>
                  <a:pt x="24" y="269"/>
                  <a:pt x="24" y="225"/>
                </a:cubicBezTo>
                <a:cubicBezTo>
                  <a:pt x="24" y="180"/>
                  <a:pt x="60" y="144"/>
                  <a:pt x="105" y="144"/>
                </a:cubicBezTo>
                <a:cubicBezTo>
                  <a:pt x="107" y="144"/>
                  <a:pt x="109" y="144"/>
                  <a:pt x="112" y="144"/>
                </a:cubicBezTo>
                <a:cubicBezTo>
                  <a:pt x="124" y="145"/>
                  <a:pt x="124" y="145"/>
                  <a:pt x="124" y="145"/>
                </a:cubicBezTo>
                <a:cubicBezTo>
                  <a:pt x="125" y="133"/>
                  <a:pt x="125" y="133"/>
                  <a:pt x="125" y="133"/>
                </a:cubicBezTo>
                <a:cubicBezTo>
                  <a:pt x="129" y="72"/>
                  <a:pt x="180" y="24"/>
                  <a:pt x="242" y="24"/>
                </a:cubicBezTo>
                <a:cubicBezTo>
                  <a:pt x="307" y="24"/>
                  <a:pt x="359" y="77"/>
                  <a:pt x="359" y="142"/>
                </a:cubicBezTo>
                <a:cubicBezTo>
                  <a:pt x="359" y="145"/>
                  <a:pt x="359" y="148"/>
                  <a:pt x="359" y="151"/>
                </a:cubicBezTo>
                <a:cubicBezTo>
                  <a:pt x="357" y="170"/>
                  <a:pt x="357" y="170"/>
                  <a:pt x="357" y="170"/>
                </a:cubicBezTo>
                <a:cubicBezTo>
                  <a:pt x="375" y="163"/>
                  <a:pt x="375" y="163"/>
                  <a:pt x="375" y="163"/>
                </a:cubicBezTo>
                <a:cubicBezTo>
                  <a:pt x="384" y="160"/>
                  <a:pt x="393" y="158"/>
                  <a:pt x="402" y="158"/>
                </a:cubicBezTo>
                <a:cubicBezTo>
                  <a:pt x="442" y="158"/>
                  <a:pt x="475" y="191"/>
                  <a:pt x="475" y="232"/>
                </a:cubicBezTo>
                <a:cubicBezTo>
                  <a:pt x="475" y="272"/>
                  <a:pt x="442" y="305"/>
                  <a:pt x="402" y="305"/>
                </a:cubicBezTo>
                <a:cubicBezTo>
                  <a:pt x="401" y="305"/>
                  <a:pt x="369" y="305"/>
                  <a:pt x="337" y="305"/>
                </a:cubicBezTo>
                <a:cubicBezTo>
                  <a:pt x="306" y="305"/>
                  <a:pt x="274" y="305"/>
                  <a:pt x="273" y="305"/>
                </a:cubicBezTo>
                <a:cubicBezTo>
                  <a:pt x="266" y="305"/>
                  <a:pt x="262" y="302"/>
                  <a:pt x="262" y="295"/>
                </a:cubicBezTo>
                <a:cubicBezTo>
                  <a:pt x="262" y="165"/>
                  <a:pt x="262" y="165"/>
                  <a:pt x="262" y="165"/>
                </a:cubicBezTo>
                <a:cubicBezTo>
                  <a:pt x="275" y="181"/>
                  <a:pt x="275" y="181"/>
                  <a:pt x="275" y="181"/>
                </a:cubicBezTo>
                <a:cubicBezTo>
                  <a:pt x="279" y="186"/>
                  <a:pt x="287" y="186"/>
                  <a:pt x="292" y="182"/>
                </a:cubicBezTo>
                <a:cubicBezTo>
                  <a:pt x="297" y="178"/>
                  <a:pt x="297" y="170"/>
                  <a:pt x="293" y="165"/>
                </a:cubicBezTo>
                <a:cubicBezTo>
                  <a:pt x="264" y="131"/>
                  <a:pt x="264" y="131"/>
                  <a:pt x="264" y="131"/>
                </a:cubicBezTo>
                <a:cubicBezTo>
                  <a:pt x="261" y="127"/>
                  <a:pt x="255" y="124"/>
                  <a:pt x="250" y="124"/>
                </a:cubicBezTo>
                <a:cubicBezTo>
                  <a:pt x="245" y="124"/>
                  <a:pt x="239" y="127"/>
                  <a:pt x="236" y="131"/>
                </a:cubicBezTo>
                <a:cubicBezTo>
                  <a:pt x="207" y="165"/>
                  <a:pt x="207" y="165"/>
                  <a:pt x="207" y="165"/>
                </a:cubicBezTo>
                <a:cubicBezTo>
                  <a:pt x="203" y="170"/>
                  <a:pt x="203" y="178"/>
                  <a:pt x="208" y="182"/>
                </a:cubicBezTo>
                <a:cubicBezTo>
                  <a:pt x="211" y="184"/>
                  <a:pt x="213" y="185"/>
                  <a:pt x="216" y="185"/>
                </a:cubicBezTo>
                <a:cubicBezTo>
                  <a:pt x="219" y="185"/>
                  <a:pt x="223" y="184"/>
                  <a:pt x="225" y="181"/>
                </a:cubicBezTo>
                <a:cubicBezTo>
                  <a:pt x="238" y="166"/>
                  <a:pt x="238" y="166"/>
                  <a:pt x="238" y="166"/>
                </a:cubicBezTo>
                <a:cubicBezTo>
                  <a:pt x="238" y="295"/>
                  <a:pt x="238" y="295"/>
                  <a:pt x="238" y="295"/>
                </a:cubicBezTo>
                <a:cubicBezTo>
                  <a:pt x="238" y="309"/>
                  <a:pt x="247" y="329"/>
                  <a:pt x="273" y="329"/>
                </a:cubicBezTo>
                <a:cubicBezTo>
                  <a:pt x="274" y="329"/>
                  <a:pt x="306" y="329"/>
                  <a:pt x="337" y="329"/>
                </a:cubicBezTo>
                <a:cubicBezTo>
                  <a:pt x="369" y="329"/>
                  <a:pt x="401" y="329"/>
                  <a:pt x="402" y="329"/>
                </a:cubicBezTo>
                <a:cubicBezTo>
                  <a:pt x="456" y="329"/>
                  <a:pt x="499" y="286"/>
                  <a:pt x="499" y="232"/>
                </a:cubicBezTo>
                <a:cubicBezTo>
                  <a:pt x="499" y="178"/>
                  <a:pt x="456" y="134"/>
                  <a:pt x="402" y="134"/>
                </a:cubicBezTo>
                <a:close/>
                <a:moveTo>
                  <a:pt x="402" y="134"/>
                </a:moveTo>
                <a:cubicBezTo>
                  <a:pt x="402" y="134"/>
                  <a:pt x="402" y="134"/>
                  <a:pt x="402" y="134"/>
                </a:cubicBezTo>
              </a:path>
            </a:pathLst>
          </a:custGeom>
          <a:gradFill>
            <a:gsLst>
              <a:gs pos="1000">
                <a:schemeClr val="tx1">
                  <a:lumMod val="85000"/>
                  <a:lumOff val="15000"/>
                </a:schemeClr>
              </a:gs>
              <a:gs pos="99000">
                <a:srgbClr val="C9423B"/>
              </a:gs>
            </a:gsLst>
            <a:lin ang="3600000" scaled="0"/>
          </a:gradFill>
          <a:ln>
            <a:noFill/>
          </a:ln>
        </p:spPr>
        <p:txBody>
          <a:bodyPr vert="horz" wrap="square" lIns="91440" tIns="45720" rIns="91440" bIns="45720" numCol="1" anchor="t" anchorCtr="0" compatLnSpc="1"/>
          <a:lstStyle/>
          <a:p>
            <a:endParaRPr lang="en-US">
              <a:cs typeface="+mn-ea"/>
              <a:sym typeface="+mn-lt"/>
            </a:endParaRPr>
          </a:p>
        </p:txBody>
      </p:sp>
      <p:grpSp>
        <p:nvGrpSpPr>
          <p:cNvPr id="19" name="Group 52"/>
          <p:cNvGrpSpPr/>
          <p:nvPr/>
        </p:nvGrpSpPr>
        <p:grpSpPr>
          <a:xfrm>
            <a:off x="7109453" y="3092801"/>
            <a:ext cx="455990" cy="337649"/>
            <a:chOff x="5422900" y="5291138"/>
            <a:chExt cx="1541463" cy="1141413"/>
          </a:xfrm>
          <a:gradFill>
            <a:gsLst>
              <a:gs pos="1000">
                <a:schemeClr val="tx1">
                  <a:lumMod val="85000"/>
                  <a:lumOff val="15000"/>
                </a:schemeClr>
              </a:gs>
              <a:gs pos="99000">
                <a:srgbClr val="C9423B"/>
              </a:gs>
            </a:gsLst>
            <a:lin ang="3600000" scaled="0"/>
          </a:gradFill>
        </p:grpSpPr>
        <p:sp>
          <p:nvSpPr>
            <p:cNvPr id="20" name="Freeform 6"/>
            <p:cNvSpPr>
              <a:spLocks noEditPoints="1"/>
            </p:cNvSpPr>
            <p:nvPr/>
          </p:nvSpPr>
          <p:spPr bwMode="auto">
            <a:xfrm>
              <a:off x="5422900" y="5291138"/>
              <a:ext cx="1541463" cy="1141413"/>
            </a:xfrm>
            <a:custGeom>
              <a:avLst/>
              <a:gdLst>
                <a:gd name="T0" fmla="*/ 389 w 410"/>
                <a:gd name="T1" fmla="*/ 59 h 304"/>
                <a:gd name="T2" fmla="*/ 389 w 410"/>
                <a:gd name="T3" fmla="*/ 18 h 304"/>
                <a:gd name="T4" fmla="*/ 370 w 410"/>
                <a:gd name="T5" fmla="*/ 0 h 304"/>
                <a:gd name="T6" fmla="*/ 307 w 410"/>
                <a:gd name="T7" fmla="*/ 0 h 304"/>
                <a:gd name="T8" fmla="*/ 289 w 410"/>
                <a:gd name="T9" fmla="*/ 18 h 304"/>
                <a:gd name="T10" fmla="*/ 289 w 410"/>
                <a:gd name="T11" fmla="*/ 57 h 304"/>
                <a:gd name="T12" fmla="*/ 282 w 410"/>
                <a:gd name="T13" fmla="*/ 57 h 304"/>
                <a:gd name="T14" fmla="*/ 205 w 410"/>
                <a:gd name="T15" fmla="*/ 33 h 304"/>
                <a:gd name="T16" fmla="*/ 128 w 410"/>
                <a:gd name="T17" fmla="*/ 57 h 304"/>
                <a:gd name="T18" fmla="*/ 33 w 410"/>
                <a:gd name="T19" fmla="*/ 57 h 304"/>
                <a:gd name="T20" fmla="*/ 0 w 410"/>
                <a:gd name="T21" fmla="*/ 90 h 304"/>
                <a:gd name="T22" fmla="*/ 0 w 410"/>
                <a:gd name="T23" fmla="*/ 248 h 304"/>
                <a:gd name="T24" fmla="*/ 33 w 410"/>
                <a:gd name="T25" fmla="*/ 280 h 304"/>
                <a:gd name="T26" fmla="*/ 128 w 410"/>
                <a:gd name="T27" fmla="*/ 280 h 304"/>
                <a:gd name="T28" fmla="*/ 205 w 410"/>
                <a:gd name="T29" fmla="*/ 304 h 304"/>
                <a:gd name="T30" fmla="*/ 282 w 410"/>
                <a:gd name="T31" fmla="*/ 280 h 304"/>
                <a:gd name="T32" fmla="*/ 378 w 410"/>
                <a:gd name="T33" fmla="*/ 280 h 304"/>
                <a:gd name="T34" fmla="*/ 410 w 410"/>
                <a:gd name="T35" fmla="*/ 248 h 304"/>
                <a:gd name="T36" fmla="*/ 410 w 410"/>
                <a:gd name="T37" fmla="*/ 90 h 304"/>
                <a:gd name="T38" fmla="*/ 389 w 410"/>
                <a:gd name="T39" fmla="*/ 59 h 304"/>
                <a:gd name="T40" fmla="*/ 311 w 410"/>
                <a:gd name="T41" fmla="*/ 22 h 304"/>
                <a:gd name="T42" fmla="*/ 367 w 410"/>
                <a:gd name="T43" fmla="*/ 22 h 304"/>
                <a:gd name="T44" fmla="*/ 367 w 410"/>
                <a:gd name="T45" fmla="*/ 57 h 304"/>
                <a:gd name="T46" fmla="*/ 311 w 410"/>
                <a:gd name="T47" fmla="*/ 57 h 304"/>
                <a:gd name="T48" fmla="*/ 311 w 410"/>
                <a:gd name="T49" fmla="*/ 22 h 304"/>
                <a:gd name="T50" fmla="*/ 22 w 410"/>
                <a:gd name="T51" fmla="*/ 248 h 304"/>
                <a:gd name="T52" fmla="*/ 22 w 410"/>
                <a:gd name="T53" fmla="*/ 90 h 304"/>
                <a:gd name="T54" fmla="*/ 33 w 410"/>
                <a:gd name="T55" fmla="*/ 79 h 304"/>
                <a:gd name="T56" fmla="*/ 104 w 410"/>
                <a:gd name="T57" fmla="*/ 79 h 304"/>
                <a:gd name="T58" fmla="*/ 70 w 410"/>
                <a:gd name="T59" fmla="*/ 169 h 304"/>
                <a:gd name="T60" fmla="*/ 104 w 410"/>
                <a:gd name="T61" fmla="*/ 259 h 304"/>
                <a:gd name="T62" fmla="*/ 33 w 410"/>
                <a:gd name="T63" fmla="*/ 259 h 304"/>
                <a:gd name="T64" fmla="*/ 22 w 410"/>
                <a:gd name="T65" fmla="*/ 248 h 304"/>
                <a:gd name="T66" fmla="*/ 91 w 410"/>
                <a:gd name="T67" fmla="*/ 169 h 304"/>
                <a:gd name="T68" fmla="*/ 205 w 410"/>
                <a:gd name="T69" fmla="*/ 55 h 304"/>
                <a:gd name="T70" fmla="*/ 319 w 410"/>
                <a:gd name="T71" fmla="*/ 169 h 304"/>
                <a:gd name="T72" fmla="*/ 205 w 410"/>
                <a:gd name="T73" fmla="*/ 283 h 304"/>
                <a:gd name="T74" fmla="*/ 91 w 410"/>
                <a:gd name="T75" fmla="*/ 169 h 304"/>
                <a:gd name="T76" fmla="*/ 388 w 410"/>
                <a:gd name="T77" fmla="*/ 248 h 304"/>
                <a:gd name="T78" fmla="*/ 378 w 410"/>
                <a:gd name="T79" fmla="*/ 259 h 304"/>
                <a:gd name="T80" fmla="*/ 306 w 410"/>
                <a:gd name="T81" fmla="*/ 259 h 304"/>
                <a:gd name="T82" fmla="*/ 341 w 410"/>
                <a:gd name="T83" fmla="*/ 169 h 304"/>
                <a:gd name="T84" fmla="*/ 306 w 410"/>
                <a:gd name="T85" fmla="*/ 79 h 304"/>
                <a:gd name="T86" fmla="*/ 378 w 410"/>
                <a:gd name="T87" fmla="*/ 79 h 304"/>
                <a:gd name="T88" fmla="*/ 388 w 410"/>
                <a:gd name="T89" fmla="*/ 90 h 304"/>
                <a:gd name="T90" fmla="*/ 388 w 410"/>
                <a:gd name="T91" fmla="*/ 248 h 304"/>
                <a:gd name="T92" fmla="*/ 388 w 410"/>
                <a:gd name="T93" fmla="*/ 248 h 304"/>
                <a:gd name="T94" fmla="*/ 388 w 410"/>
                <a:gd name="T95" fmla="*/ 24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0" h="304">
                  <a:moveTo>
                    <a:pt x="389" y="59"/>
                  </a:moveTo>
                  <a:cubicBezTo>
                    <a:pt x="389" y="18"/>
                    <a:pt x="389" y="18"/>
                    <a:pt x="389" y="18"/>
                  </a:cubicBezTo>
                  <a:cubicBezTo>
                    <a:pt x="389" y="8"/>
                    <a:pt x="380" y="0"/>
                    <a:pt x="370" y="0"/>
                  </a:cubicBezTo>
                  <a:cubicBezTo>
                    <a:pt x="307" y="0"/>
                    <a:pt x="307" y="0"/>
                    <a:pt x="307" y="0"/>
                  </a:cubicBezTo>
                  <a:cubicBezTo>
                    <a:pt x="297" y="0"/>
                    <a:pt x="289" y="8"/>
                    <a:pt x="289" y="18"/>
                  </a:cubicBezTo>
                  <a:cubicBezTo>
                    <a:pt x="289" y="57"/>
                    <a:pt x="289" y="57"/>
                    <a:pt x="289" y="57"/>
                  </a:cubicBezTo>
                  <a:cubicBezTo>
                    <a:pt x="282" y="57"/>
                    <a:pt x="282" y="57"/>
                    <a:pt x="282" y="57"/>
                  </a:cubicBezTo>
                  <a:cubicBezTo>
                    <a:pt x="260" y="42"/>
                    <a:pt x="234" y="33"/>
                    <a:pt x="205" y="33"/>
                  </a:cubicBezTo>
                  <a:cubicBezTo>
                    <a:pt x="177" y="33"/>
                    <a:pt x="150" y="42"/>
                    <a:pt x="128" y="57"/>
                  </a:cubicBezTo>
                  <a:cubicBezTo>
                    <a:pt x="33" y="57"/>
                    <a:pt x="33" y="57"/>
                    <a:pt x="33" y="57"/>
                  </a:cubicBezTo>
                  <a:cubicBezTo>
                    <a:pt x="15" y="57"/>
                    <a:pt x="0" y="72"/>
                    <a:pt x="0" y="90"/>
                  </a:cubicBezTo>
                  <a:cubicBezTo>
                    <a:pt x="0" y="248"/>
                    <a:pt x="0" y="248"/>
                    <a:pt x="0" y="248"/>
                  </a:cubicBezTo>
                  <a:cubicBezTo>
                    <a:pt x="0" y="266"/>
                    <a:pt x="15" y="280"/>
                    <a:pt x="33" y="280"/>
                  </a:cubicBezTo>
                  <a:cubicBezTo>
                    <a:pt x="128" y="280"/>
                    <a:pt x="128" y="280"/>
                    <a:pt x="128" y="280"/>
                  </a:cubicBezTo>
                  <a:cubicBezTo>
                    <a:pt x="150" y="295"/>
                    <a:pt x="177" y="304"/>
                    <a:pt x="205" y="304"/>
                  </a:cubicBezTo>
                  <a:cubicBezTo>
                    <a:pt x="234" y="304"/>
                    <a:pt x="260" y="295"/>
                    <a:pt x="282" y="280"/>
                  </a:cubicBezTo>
                  <a:cubicBezTo>
                    <a:pt x="378" y="280"/>
                    <a:pt x="378" y="280"/>
                    <a:pt x="378" y="280"/>
                  </a:cubicBezTo>
                  <a:cubicBezTo>
                    <a:pt x="396" y="280"/>
                    <a:pt x="410" y="266"/>
                    <a:pt x="410" y="248"/>
                  </a:cubicBezTo>
                  <a:cubicBezTo>
                    <a:pt x="410" y="90"/>
                    <a:pt x="410" y="90"/>
                    <a:pt x="410" y="90"/>
                  </a:cubicBezTo>
                  <a:cubicBezTo>
                    <a:pt x="410" y="76"/>
                    <a:pt x="401" y="64"/>
                    <a:pt x="389" y="59"/>
                  </a:cubicBezTo>
                  <a:close/>
                  <a:moveTo>
                    <a:pt x="311" y="22"/>
                  </a:moveTo>
                  <a:cubicBezTo>
                    <a:pt x="367" y="22"/>
                    <a:pt x="367" y="22"/>
                    <a:pt x="367" y="22"/>
                  </a:cubicBezTo>
                  <a:cubicBezTo>
                    <a:pt x="367" y="57"/>
                    <a:pt x="367" y="57"/>
                    <a:pt x="367" y="57"/>
                  </a:cubicBezTo>
                  <a:cubicBezTo>
                    <a:pt x="311" y="57"/>
                    <a:pt x="311" y="57"/>
                    <a:pt x="311" y="57"/>
                  </a:cubicBezTo>
                  <a:lnTo>
                    <a:pt x="311" y="22"/>
                  </a:lnTo>
                  <a:close/>
                  <a:moveTo>
                    <a:pt x="22" y="248"/>
                  </a:moveTo>
                  <a:cubicBezTo>
                    <a:pt x="22" y="90"/>
                    <a:pt x="22" y="90"/>
                    <a:pt x="22" y="90"/>
                  </a:cubicBezTo>
                  <a:cubicBezTo>
                    <a:pt x="22" y="84"/>
                    <a:pt x="27" y="79"/>
                    <a:pt x="33" y="79"/>
                  </a:cubicBezTo>
                  <a:cubicBezTo>
                    <a:pt x="104" y="79"/>
                    <a:pt x="104" y="79"/>
                    <a:pt x="104" y="79"/>
                  </a:cubicBezTo>
                  <a:cubicBezTo>
                    <a:pt x="83" y="103"/>
                    <a:pt x="70" y="134"/>
                    <a:pt x="70" y="169"/>
                  </a:cubicBezTo>
                  <a:cubicBezTo>
                    <a:pt x="70" y="203"/>
                    <a:pt x="83" y="235"/>
                    <a:pt x="104" y="259"/>
                  </a:cubicBezTo>
                  <a:cubicBezTo>
                    <a:pt x="33" y="259"/>
                    <a:pt x="33" y="259"/>
                    <a:pt x="33" y="259"/>
                  </a:cubicBezTo>
                  <a:cubicBezTo>
                    <a:pt x="27" y="259"/>
                    <a:pt x="22" y="254"/>
                    <a:pt x="22" y="248"/>
                  </a:cubicBezTo>
                  <a:close/>
                  <a:moveTo>
                    <a:pt x="91" y="169"/>
                  </a:moveTo>
                  <a:cubicBezTo>
                    <a:pt x="91" y="106"/>
                    <a:pt x="142" y="55"/>
                    <a:pt x="205" y="55"/>
                  </a:cubicBezTo>
                  <a:cubicBezTo>
                    <a:pt x="268" y="55"/>
                    <a:pt x="319" y="106"/>
                    <a:pt x="319" y="169"/>
                  </a:cubicBezTo>
                  <a:cubicBezTo>
                    <a:pt x="319" y="232"/>
                    <a:pt x="268" y="283"/>
                    <a:pt x="205" y="283"/>
                  </a:cubicBezTo>
                  <a:cubicBezTo>
                    <a:pt x="142" y="283"/>
                    <a:pt x="91" y="232"/>
                    <a:pt x="91" y="169"/>
                  </a:cubicBezTo>
                  <a:close/>
                  <a:moveTo>
                    <a:pt x="388" y="248"/>
                  </a:moveTo>
                  <a:cubicBezTo>
                    <a:pt x="388" y="254"/>
                    <a:pt x="384" y="259"/>
                    <a:pt x="378" y="259"/>
                  </a:cubicBezTo>
                  <a:cubicBezTo>
                    <a:pt x="306" y="259"/>
                    <a:pt x="306" y="259"/>
                    <a:pt x="306" y="259"/>
                  </a:cubicBezTo>
                  <a:cubicBezTo>
                    <a:pt x="328" y="235"/>
                    <a:pt x="341" y="203"/>
                    <a:pt x="341" y="169"/>
                  </a:cubicBezTo>
                  <a:cubicBezTo>
                    <a:pt x="341" y="134"/>
                    <a:pt x="328" y="103"/>
                    <a:pt x="306" y="79"/>
                  </a:cubicBezTo>
                  <a:cubicBezTo>
                    <a:pt x="378" y="79"/>
                    <a:pt x="378" y="79"/>
                    <a:pt x="378" y="79"/>
                  </a:cubicBezTo>
                  <a:cubicBezTo>
                    <a:pt x="384" y="79"/>
                    <a:pt x="388" y="84"/>
                    <a:pt x="388" y="90"/>
                  </a:cubicBezTo>
                  <a:lnTo>
                    <a:pt x="388" y="248"/>
                  </a:lnTo>
                  <a:close/>
                  <a:moveTo>
                    <a:pt x="388" y="248"/>
                  </a:moveTo>
                  <a:cubicBezTo>
                    <a:pt x="388" y="248"/>
                    <a:pt x="388" y="248"/>
                    <a:pt x="388" y="24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1" name="Freeform 7"/>
            <p:cNvSpPr>
              <a:spLocks noEditPoints="1"/>
            </p:cNvSpPr>
            <p:nvPr/>
          </p:nvSpPr>
          <p:spPr bwMode="auto">
            <a:xfrm>
              <a:off x="5919788" y="5651500"/>
              <a:ext cx="547688" cy="547688"/>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73 w 146"/>
                <a:gd name="T11" fmla="*/ 124 h 146"/>
                <a:gd name="T12" fmla="*/ 22 w 146"/>
                <a:gd name="T13" fmla="*/ 73 h 146"/>
                <a:gd name="T14" fmla="*/ 73 w 146"/>
                <a:gd name="T15" fmla="*/ 21 h 146"/>
                <a:gd name="T16" fmla="*/ 125 w 146"/>
                <a:gd name="T17" fmla="*/ 73 h 146"/>
                <a:gd name="T18" fmla="*/ 73 w 146"/>
                <a:gd name="T19" fmla="*/ 124 h 146"/>
                <a:gd name="T20" fmla="*/ 73 w 146"/>
                <a:gd name="T21" fmla="*/ 124 h 146"/>
                <a:gd name="T22" fmla="*/ 73 w 146"/>
                <a:gd name="T23" fmla="*/ 12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46">
                  <a:moveTo>
                    <a:pt x="73" y="0"/>
                  </a:moveTo>
                  <a:cubicBezTo>
                    <a:pt x="33" y="0"/>
                    <a:pt x="0" y="32"/>
                    <a:pt x="0" y="73"/>
                  </a:cubicBezTo>
                  <a:cubicBezTo>
                    <a:pt x="0" y="113"/>
                    <a:pt x="33" y="146"/>
                    <a:pt x="73" y="146"/>
                  </a:cubicBezTo>
                  <a:cubicBezTo>
                    <a:pt x="113" y="146"/>
                    <a:pt x="146" y="113"/>
                    <a:pt x="146" y="73"/>
                  </a:cubicBezTo>
                  <a:cubicBezTo>
                    <a:pt x="146" y="32"/>
                    <a:pt x="113" y="0"/>
                    <a:pt x="73" y="0"/>
                  </a:cubicBezTo>
                  <a:close/>
                  <a:moveTo>
                    <a:pt x="73" y="124"/>
                  </a:moveTo>
                  <a:cubicBezTo>
                    <a:pt x="45" y="124"/>
                    <a:pt x="22" y="101"/>
                    <a:pt x="22" y="73"/>
                  </a:cubicBezTo>
                  <a:cubicBezTo>
                    <a:pt x="22" y="44"/>
                    <a:pt x="45" y="21"/>
                    <a:pt x="73" y="21"/>
                  </a:cubicBezTo>
                  <a:cubicBezTo>
                    <a:pt x="101" y="21"/>
                    <a:pt x="125" y="44"/>
                    <a:pt x="125" y="73"/>
                  </a:cubicBezTo>
                  <a:cubicBezTo>
                    <a:pt x="125" y="101"/>
                    <a:pt x="101" y="124"/>
                    <a:pt x="73" y="124"/>
                  </a:cubicBezTo>
                  <a:close/>
                  <a:moveTo>
                    <a:pt x="73" y="124"/>
                  </a:moveTo>
                  <a:cubicBezTo>
                    <a:pt x="73" y="124"/>
                    <a:pt x="73" y="124"/>
                    <a:pt x="73" y="12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2" name="Freeform 8"/>
            <p:cNvSpPr>
              <a:spLocks noEditPoints="1"/>
            </p:cNvSpPr>
            <p:nvPr/>
          </p:nvSpPr>
          <p:spPr bwMode="auto">
            <a:xfrm>
              <a:off x="5543550" y="5654675"/>
              <a:ext cx="131763" cy="82550"/>
            </a:xfrm>
            <a:custGeom>
              <a:avLst/>
              <a:gdLst>
                <a:gd name="T0" fmla="*/ 24 w 35"/>
                <a:gd name="T1" fmla="*/ 0 h 22"/>
                <a:gd name="T2" fmla="*/ 11 w 35"/>
                <a:gd name="T3" fmla="*/ 0 h 22"/>
                <a:gd name="T4" fmla="*/ 0 w 35"/>
                <a:gd name="T5" fmla="*/ 11 h 22"/>
                <a:gd name="T6" fmla="*/ 11 w 35"/>
                <a:gd name="T7" fmla="*/ 22 h 22"/>
                <a:gd name="T8" fmla="*/ 24 w 35"/>
                <a:gd name="T9" fmla="*/ 22 h 22"/>
                <a:gd name="T10" fmla="*/ 35 w 35"/>
                <a:gd name="T11" fmla="*/ 11 h 22"/>
                <a:gd name="T12" fmla="*/ 24 w 35"/>
                <a:gd name="T13" fmla="*/ 0 h 22"/>
                <a:gd name="T14" fmla="*/ 24 w 35"/>
                <a:gd name="T15" fmla="*/ 0 h 22"/>
                <a:gd name="T16" fmla="*/ 24 w 35"/>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2">
                  <a:moveTo>
                    <a:pt x="24" y="0"/>
                  </a:moveTo>
                  <a:cubicBezTo>
                    <a:pt x="11" y="0"/>
                    <a:pt x="11" y="0"/>
                    <a:pt x="11" y="0"/>
                  </a:cubicBezTo>
                  <a:cubicBezTo>
                    <a:pt x="5" y="0"/>
                    <a:pt x="0" y="5"/>
                    <a:pt x="0" y="11"/>
                  </a:cubicBezTo>
                  <a:cubicBezTo>
                    <a:pt x="0" y="17"/>
                    <a:pt x="5" y="22"/>
                    <a:pt x="11" y="22"/>
                  </a:cubicBezTo>
                  <a:cubicBezTo>
                    <a:pt x="24" y="22"/>
                    <a:pt x="24" y="22"/>
                    <a:pt x="24" y="22"/>
                  </a:cubicBezTo>
                  <a:cubicBezTo>
                    <a:pt x="30" y="22"/>
                    <a:pt x="35" y="17"/>
                    <a:pt x="35" y="11"/>
                  </a:cubicBezTo>
                  <a:cubicBezTo>
                    <a:pt x="35" y="5"/>
                    <a:pt x="30"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nvGrpSpPr>
          <p:cNvPr id="23" name="Group 56"/>
          <p:cNvGrpSpPr/>
          <p:nvPr/>
        </p:nvGrpSpPr>
        <p:grpSpPr>
          <a:xfrm>
            <a:off x="5738736" y="3791361"/>
            <a:ext cx="384841" cy="286058"/>
            <a:chOff x="5708650" y="3084513"/>
            <a:chExt cx="890588" cy="661988"/>
          </a:xfrm>
          <a:gradFill>
            <a:gsLst>
              <a:gs pos="1000">
                <a:schemeClr val="tx1">
                  <a:lumMod val="85000"/>
                  <a:lumOff val="15000"/>
                </a:schemeClr>
              </a:gs>
              <a:gs pos="99000">
                <a:srgbClr val="C9423B"/>
              </a:gs>
            </a:gsLst>
            <a:lin ang="3600000" scaled="0"/>
          </a:gradFill>
        </p:grpSpPr>
        <p:sp>
          <p:nvSpPr>
            <p:cNvPr id="24" name="Freeform 9"/>
            <p:cNvSpPr>
              <a:spLocks noEditPoints="1"/>
            </p:cNvSpPr>
            <p:nvPr/>
          </p:nvSpPr>
          <p:spPr bwMode="auto">
            <a:xfrm>
              <a:off x="5708650" y="3084513"/>
              <a:ext cx="890588" cy="661988"/>
            </a:xfrm>
            <a:custGeom>
              <a:avLst/>
              <a:gdLst>
                <a:gd name="T0" fmla="*/ 222 w 237"/>
                <a:gd name="T1" fmla="*/ 0 h 176"/>
                <a:gd name="T2" fmla="*/ 15 w 237"/>
                <a:gd name="T3" fmla="*/ 0 h 176"/>
                <a:gd name="T4" fmla="*/ 0 w 237"/>
                <a:gd name="T5" fmla="*/ 15 h 176"/>
                <a:gd name="T6" fmla="*/ 0 w 237"/>
                <a:gd name="T7" fmla="*/ 161 h 176"/>
                <a:gd name="T8" fmla="*/ 15 w 237"/>
                <a:gd name="T9" fmla="*/ 176 h 176"/>
                <a:gd name="T10" fmla="*/ 222 w 237"/>
                <a:gd name="T11" fmla="*/ 176 h 176"/>
                <a:gd name="T12" fmla="*/ 237 w 237"/>
                <a:gd name="T13" fmla="*/ 161 h 176"/>
                <a:gd name="T14" fmla="*/ 237 w 237"/>
                <a:gd name="T15" fmla="*/ 15 h 176"/>
                <a:gd name="T16" fmla="*/ 222 w 237"/>
                <a:gd name="T17" fmla="*/ 0 h 176"/>
                <a:gd name="T18" fmla="*/ 194 w 237"/>
                <a:gd name="T19" fmla="*/ 14 h 176"/>
                <a:gd name="T20" fmla="*/ 179 w 237"/>
                <a:gd name="T21" fmla="*/ 41 h 176"/>
                <a:gd name="T22" fmla="*/ 178 w 237"/>
                <a:gd name="T23" fmla="*/ 41 h 176"/>
                <a:gd name="T24" fmla="*/ 59 w 237"/>
                <a:gd name="T25" fmla="*/ 41 h 176"/>
                <a:gd name="T26" fmla="*/ 58 w 237"/>
                <a:gd name="T27" fmla="*/ 41 h 176"/>
                <a:gd name="T28" fmla="*/ 43 w 237"/>
                <a:gd name="T29" fmla="*/ 14 h 176"/>
                <a:gd name="T30" fmla="*/ 194 w 237"/>
                <a:gd name="T31" fmla="*/ 14 h 176"/>
                <a:gd name="T32" fmla="*/ 223 w 237"/>
                <a:gd name="T33" fmla="*/ 161 h 176"/>
                <a:gd name="T34" fmla="*/ 222 w 237"/>
                <a:gd name="T35" fmla="*/ 162 h 176"/>
                <a:gd name="T36" fmla="*/ 15 w 237"/>
                <a:gd name="T37" fmla="*/ 162 h 176"/>
                <a:gd name="T38" fmla="*/ 14 w 237"/>
                <a:gd name="T39" fmla="*/ 161 h 176"/>
                <a:gd name="T40" fmla="*/ 14 w 237"/>
                <a:gd name="T41" fmla="*/ 15 h 176"/>
                <a:gd name="T42" fmla="*/ 15 w 237"/>
                <a:gd name="T43" fmla="*/ 14 h 176"/>
                <a:gd name="T44" fmla="*/ 27 w 237"/>
                <a:gd name="T45" fmla="*/ 14 h 176"/>
                <a:gd name="T46" fmla="*/ 46 w 237"/>
                <a:gd name="T47" fmla="*/ 47 h 176"/>
                <a:gd name="T48" fmla="*/ 59 w 237"/>
                <a:gd name="T49" fmla="*/ 55 h 176"/>
                <a:gd name="T50" fmla="*/ 178 w 237"/>
                <a:gd name="T51" fmla="*/ 55 h 176"/>
                <a:gd name="T52" fmla="*/ 191 w 237"/>
                <a:gd name="T53" fmla="*/ 47 h 176"/>
                <a:gd name="T54" fmla="*/ 210 w 237"/>
                <a:gd name="T55" fmla="*/ 14 h 176"/>
                <a:gd name="T56" fmla="*/ 222 w 237"/>
                <a:gd name="T57" fmla="*/ 14 h 176"/>
                <a:gd name="T58" fmla="*/ 223 w 237"/>
                <a:gd name="T59" fmla="*/ 15 h 176"/>
                <a:gd name="T60" fmla="*/ 223 w 237"/>
                <a:gd name="T61" fmla="*/ 161 h 176"/>
                <a:gd name="T62" fmla="*/ 223 w 237"/>
                <a:gd name="T63" fmla="*/ 161 h 176"/>
                <a:gd name="T64" fmla="*/ 223 w 237"/>
                <a:gd name="T65" fmla="*/ 16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7" h="176">
                  <a:moveTo>
                    <a:pt x="222" y="0"/>
                  </a:moveTo>
                  <a:cubicBezTo>
                    <a:pt x="15" y="0"/>
                    <a:pt x="15" y="0"/>
                    <a:pt x="15" y="0"/>
                  </a:cubicBezTo>
                  <a:cubicBezTo>
                    <a:pt x="7" y="0"/>
                    <a:pt x="0" y="6"/>
                    <a:pt x="0" y="15"/>
                  </a:cubicBezTo>
                  <a:cubicBezTo>
                    <a:pt x="0" y="161"/>
                    <a:pt x="0" y="161"/>
                    <a:pt x="0" y="161"/>
                  </a:cubicBezTo>
                  <a:cubicBezTo>
                    <a:pt x="0" y="170"/>
                    <a:pt x="7" y="176"/>
                    <a:pt x="15" y="176"/>
                  </a:cubicBezTo>
                  <a:cubicBezTo>
                    <a:pt x="222" y="176"/>
                    <a:pt x="222" y="176"/>
                    <a:pt x="222" y="176"/>
                  </a:cubicBezTo>
                  <a:cubicBezTo>
                    <a:pt x="230" y="176"/>
                    <a:pt x="237" y="170"/>
                    <a:pt x="237" y="161"/>
                  </a:cubicBezTo>
                  <a:cubicBezTo>
                    <a:pt x="237" y="15"/>
                    <a:pt x="237" y="15"/>
                    <a:pt x="237" y="15"/>
                  </a:cubicBezTo>
                  <a:cubicBezTo>
                    <a:pt x="237" y="6"/>
                    <a:pt x="230" y="0"/>
                    <a:pt x="222" y="0"/>
                  </a:cubicBezTo>
                  <a:close/>
                  <a:moveTo>
                    <a:pt x="194" y="14"/>
                  </a:moveTo>
                  <a:cubicBezTo>
                    <a:pt x="179" y="41"/>
                    <a:pt x="179" y="41"/>
                    <a:pt x="179" y="41"/>
                  </a:cubicBezTo>
                  <a:cubicBezTo>
                    <a:pt x="178" y="41"/>
                    <a:pt x="178" y="41"/>
                    <a:pt x="178" y="41"/>
                  </a:cubicBezTo>
                  <a:cubicBezTo>
                    <a:pt x="59" y="41"/>
                    <a:pt x="59" y="41"/>
                    <a:pt x="59" y="41"/>
                  </a:cubicBezTo>
                  <a:cubicBezTo>
                    <a:pt x="59" y="41"/>
                    <a:pt x="58" y="41"/>
                    <a:pt x="58" y="41"/>
                  </a:cubicBezTo>
                  <a:cubicBezTo>
                    <a:pt x="43" y="14"/>
                    <a:pt x="43" y="14"/>
                    <a:pt x="43" y="14"/>
                  </a:cubicBezTo>
                  <a:lnTo>
                    <a:pt x="194" y="14"/>
                  </a:lnTo>
                  <a:close/>
                  <a:moveTo>
                    <a:pt x="223" y="161"/>
                  </a:moveTo>
                  <a:cubicBezTo>
                    <a:pt x="223" y="162"/>
                    <a:pt x="222" y="162"/>
                    <a:pt x="222" y="162"/>
                  </a:cubicBezTo>
                  <a:cubicBezTo>
                    <a:pt x="15" y="162"/>
                    <a:pt x="15" y="162"/>
                    <a:pt x="15" y="162"/>
                  </a:cubicBezTo>
                  <a:cubicBezTo>
                    <a:pt x="15" y="162"/>
                    <a:pt x="14" y="162"/>
                    <a:pt x="14" y="161"/>
                  </a:cubicBezTo>
                  <a:cubicBezTo>
                    <a:pt x="14" y="15"/>
                    <a:pt x="14" y="15"/>
                    <a:pt x="14" y="15"/>
                  </a:cubicBezTo>
                  <a:cubicBezTo>
                    <a:pt x="14" y="14"/>
                    <a:pt x="15" y="14"/>
                    <a:pt x="15" y="14"/>
                  </a:cubicBezTo>
                  <a:cubicBezTo>
                    <a:pt x="27" y="14"/>
                    <a:pt x="27" y="14"/>
                    <a:pt x="27" y="14"/>
                  </a:cubicBezTo>
                  <a:cubicBezTo>
                    <a:pt x="46" y="47"/>
                    <a:pt x="46" y="47"/>
                    <a:pt x="46" y="47"/>
                  </a:cubicBezTo>
                  <a:cubicBezTo>
                    <a:pt x="48" y="52"/>
                    <a:pt x="54" y="55"/>
                    <a:pt x="59" y="55"/>
                  </a:cubicBezTo>
                  <a:cubicBezTo>
                    <a:pt x="178" y="55"/>
                    <a:pt x="178" y="55"/>
                    <a:pt x="178" y="55"/>
                  </a:cubicBezTo>
                  <a:cubicBezTo>
                    <a:pt x="183" y="55"/>
                    <a:pt x="188" y="52"/>
                    <a:pt x="191" y="47"/>
                  </a:cubicBezTo>
                  <a:cubicBezTo>
                    <a:pt x="210" y="14"/>
                    <a:pt x="210" y="14"/>
                    <a:pt x="210" y="14"/>
                  </a:cubicBezTo>
                  <a:cubicBezTo>
                    <a:pt x="222" y="14"/>
                    <a:pt x="222" y="14"/>
                    <a:pt x="222" y="14"/>
                  </a:cubicBezTo>
                  <a:cubicBezTo>
                    <a:pt x="222" y="14"/>
                    <a:pt x="223" y="14"/>
                    <a:pt x="223" y="15"/>
                  </a:cubicBezTo>
                  <a:lnTo>
                    <a:pt x="223" y="161"/>
                  </a:lnTo>
                  <a:close/>
                  <a:moveTo>
                    <a:pt x="223" y="161"/>
                  </a:moveTo>
                  <a:cubicBezTo>
                    <a:pt x="223" y="161"/>
                    <a:pt x="223" y="161"/>
                    <a:pt x="223" y="1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5" name="Freeform 10"/>
            <p:cNvSpPr>
              <a:spLocks noEditPoints="1"/>
            </p:cNvSpPr>
            <p:nvPr/>
          </p:nvSpPr>
          <p:spPr bwMode="auto">
            <a:xfrm>
              <a:off x="6238875" y="3367088"/>
              <a:ext cx="222250" cy="222250"/>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30 w 59"/>
                <a:gd name="T11" fmla="*/ 45 h 59"/>
                <a:gd name="T12" fmla="*/ 14 w 59"/>
                <a:gd name="T13" fmla="*/ 29 h 59"/>
                <a:gd name="T14" fmla="*/ 30 w 59"/>
                <a:gd name="T15" fmla="*/ 14 h 59"/>
                <a:gd name="T16" fmla="*/ 45 w 59"/>
                <a:gd name="T17" fmla="*/ 29 h 59"/>
                <a:gd name="T18" fmla="*/ 30 w 59"/>
                <a:gd name="T19" fmla="*/ 45 h 59"/>
                <a:gd name="T20" fmla="*/ 30 w 59"/>
                <a:gd name="T21" fmla="*/ 45 h 59"/>
                <a:gd name="T22" fmla="*/ 30 w 59"/>
                <a:gd name="T2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30" y="45"/>
                  </a:moveTo>
                  <a:cubicBezTo>
                    <a:pt x="21" y="45"/>
                    <a:pt x="14" y="38"/>
                    <a:pt x="14" y="29"/>
                  </a:cubicBezTo>
                  <a:cubicBezTo>
                    <a:pt x="14" y="21"/>
                    <a:pt x="21" y="14"/>
                    <a:pt x="30" y="14"/>
                  </a:cubicBezTo>
                  <a:cubicBezTo>
                    <a:pt x="38" y="14"/>
                    <a:pt x="45" y="21"/>
                    <a:pt x="45" y="29"/>
                  </a:cubicBezTo>
                  <a:cubicBezTo>
                    <a:pt x="45" y="38"/>
                    <a:pt x="38" y="45"/>
                    <a:pt x="30" y="45"/>
                  </a:cubicBezTo>
                  <a:close/>
                  <a:moveTo>
                    <a:pt x="30" y="45"/>
                  </a:moveTo>
                  <a:cubicBezTo>
                    <a:pt x="30" y="45"/>
                    <a:pt x="30" y="45"/>
                    <a:pt x="30" y="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26" name="Freeform 11"/>
            <p:cNvSpPr>
              <a:spLocks noEditPoints="1"/>
            </p:cNvSpPr>
            <p:nvPr/>
          </p:nvSpPr>
          <p:spPr bwMode="auto">
            <a:xfrm>
              <a:off x="5859463" y="3367088"/>
              <a:ext cx="220663" cy="222250"/>
            </a:xfrm>
            <a:custGeom>
              <a:avLst/>
              <a:gdLst>
                <a:gd name="T0" fmla="*/ 29 w 59"/>
                <a:gd name="T1" fmla="*/ 0 h 59"/>
                <a:gd name="T2" fmla="*/ 0 w 59"/>
                <a:gd name="T3" fmla="*/ 29 h 59"/>
                <a:gd name="T4" fmla="*/ 29 w 59"/>
                <a:gd name="T5" fmla="*/ 59 h 59"/>
                <a:gd name="T6" fmla="*/ 59 w 59"/>
                <a:gd name="T7" fmla="*/ 29 h 59"/>
                <a:gd name="T8" fmla="*/ 29 w 59"/>
                <a:gd name="T9" fmla="*/ 0 h 59"/>
                <a:gd name="T10" fmla="*/ 29 w 59"/>
                <a:gd name="T11" fmla="*/ 45 h 59"/>
                <a:gd name="T12" fmla="*/ 14 w 59"/>
                <a:gd name="T13" fmla="*/ 29 h 59"/>
                <a:gd name="T14" fmla="*/ 29 w 59"/>
                <a:gd name="T15" fmla="*/ 14 h 59"/>
                <a:gd name="T16" fmla="*/ 45 w 59"/>
                <a:gd name="T17" fmla="*/ 29 h 59"/>
                <a:gd name="T18" fmla="*/ 29 w 59"/>
                <a:gd name="T19" fmla="*/ 45 h 59"/>
                <a:gd name="T20" fmla="*/ 29 w 59"/>
                <a:gd name="T21" fmla="*/ 45 h 59"/>
                <a:gd name="T22" fmla="*/ 29 w 59"/>
                <a:gd name="T23"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29" y="0"/>
                  </a:moveTo>
                  <a:cubicBezTo>
                    <a:pt x="13" y="0"/>
                    <a:pt x="0" y="13"/>
                    <a:pt x="0" y="29"/>
                  </a:cubicBezTo>
                  <a:cubicBezTo>
                    <a:pt x="0" y="45"/>
                    <a:pt x="13" y="59"/>
                    <a:pt x="29" y="59"/>
                  </a:cubicBezTo>
                  <a:cubicBezTo>
                    <a:pt x="45" y="59"/>
                    <a:pt x="59" y="45"/>
                    <a:pt x="59" y="29"/>
                  </a:cubicBezTo>
                  <a:cubicBezTo>
                    <a:pt x="59" y="13"/>
                    <a:pt x="45" y="0"/>
                    <a:pt x="29" y="0"/>
                  </a:cubicBezTo>
                  <a:close/>
                  <a:moveTo>
                    <a:pt x="29" y="45"/>
                  </a:moveTo>
                  <a:cubicBezTo>
                    <a:pt x="21" y="45"/>
                    <a:pt x="14" y="38"/>
                    <a:pt x="14" y="29"/>
                  </a:cubicBezTo>
                  <a:cubicBezTo>
                    <a:pt x="14" y="21"/>
                    <a:pt x="21" y="14"/>
                    <a:pt x="29" y="14"/>
                  </a:cubicBezTo>
                  <a:cubicBezTo>
                    <a:pt x="38" y="14"/>
                    <a:pt x="45" y="21"/>
                    <a:pt x="45" y="29"/>
                  </a:cubicBezTo>
                  <a:cubicBezTo>
                    <a:pt x="45" y="38"/>
                    <a:pt x="38" y="45"/>
                    <a:pt x="29" y="45"/>
                  </a:cubicBezTo>
                  <a:close/>
                  <a:moveTo>
                    <a:pt x="29" y="45"/>
                  </a:moveTo>
                  <a:cubicBezTo>
                    <a:pt x="29" y="45"/>
                    <a:pt x="29" y="45"/>
                    <a:pt x="29" y="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27" name="Freeform 12"/>
          <p:cNvSpPr>
            <a:spLocks noEditPoints="1"/>
          </p:cNvSpPr>
          <p:nvPr/>
        </p:nvSpPr>
        <p:spPr bwMode="auto">
          <a:xfrm>
            <a:off x="4252644" y="3042855"/>
            <a:ext cx="396634" cy="420487"/>
          </a:xfrm>
          <a:custGeom>
            <a:avLst/>
            <a:gdLst>
              <a:gd name="T0" fmla="*/ 272 w 302"/>
              <a:gd name="T1" fmla="*/ 275 h 320"/>
              <a:gd name="T2" fmla="*/ 257 w 302"/>
              <a:gd name="T3" fmla="*/ 231 h 320"/>
              <a:gd name="T4" fmla="*/ 159 w 302"/>
              <a:gd name="T5" fmla="*/ 201 h 320"/>
              <a:gd name="T6" fmla="*/ 203 w 302"/>
              <a:gd name="T7" fmla="*/ 201 h 320"/>
              <a:gd name="T8" fmla="*/ 302 w 302"/>
              <a:gd name="T9" fmla="*/ 141 h 320"/>
              <a:gd name="T10" fmla="*/ 233 w 302"/>
              <a:gd name="T11" fmla="*/ 81 h 320"/>
              <a:gd name="T12" fmla="*/ 61 w 302"/>
              <a:gd name="T13" fmla="*/ 72 h 320"/>
              <a:gd name="T14" fmla="*/ 65 w 302"/>
              <a:gd name="T15" fmla="*/ 201 h 320"/>
              <a:gd name="T16" fmla="*/ 143 w 302"/>
              <a:gd name="T17" fmla="*/ 231 h 320"/>
              <a:gd name="T18" fmla="*/ 31 w 302"/>
              <a:gd name="T19" fmla="*/ 246 h 320"/>
              <a:gd name="T20" fmla="*/ 18 w 302"/>
              <a:gd name="T21" fmla="*/ 275 h 320"/>
              <a:gd name="T22" fmla="*/ 3 w 302"/>
              <a:gd name="T23" fmla="*/ 305 h 320"/>
              <a:gd name="T24" fmla="*/ 60 w 302"/>
              <a:gd name="T25" fmla="*/ 320 h 320"/>
              <a:gd name="T26" fmla="*/ 75 w 302"/>
              <a:gd name="T27" fmla="*/ 290 h 320"/>
              <a:gd name="T28" fmla="*/ 47 w 302"/>
              <a:gd name="T29" fmla="*/ 275 h 320"/>
              <a:gd name="T30" fmla="*/ 143 w 302"/>
              <a:gd name="T31" fmla="*/ 248 h 320"/>
              <a:gd name="T32" fmla="*/ 130 w 302"/>
              <a:gd name="T33" fmla="*/ 275 h 320"/>
              <a:gd name="T34" fmla="*/ 115 w 302"/>
              <a:gd name="T35" fmla="*/ 305 h 320"/>
              <a:gd name="T36" fmla="*/ 172 w 302"/>
              <a:gd name="T37" fmla="*/ 320 h 320"/>
              <a:gd name="T38" fmla="*/ 187 w 302"/>
              <a:gd name="T39" fmla="*/ 290 h 320"/>
              <a:gd name="T40" fmla="*/ 159 w 302"/>
              <a:gd name="T41" fmla="*/ 275 h 320"/>
              <a:gd name="T42" fmla="*/ 255 w 302"/>
              <a:gd name="T43" fmla="*/ 248 h 320"/>
              <a:gd name="T44" fmla="*/ 242 w 302"/>
              <a:gd name="T45" fmla="*/ 275 h 320"/>
              <a:gd name="T46" fmla="*/ 227 w 302"/>
              <a:gd name="T47" fmla="*/ 305 h 320"/>
              <a:gd name="T48" fmla="*/ 284 w 302"/>
              <a:gd name="T49" fmla="*/ 320 h 320"/>
              <a:gd name="T50" fmla="*/ 299 w 302"/>
              <a:gd name="T51" fmla="*/ 290 h 320"/>
              <a:gd name="T52" fmla="*/ 19 w 302"/>
              <a:gd name="T53" fmla="*/ 136 h 320"/>
              <a:gd name="T54" fmla="*/ 69 w 302"/>
              <a:gd name="T55" fmla="*/ 91 h 320"/>
              <a:gd name="T56" fmla="*/ 79 w 302"/>
              <a:gd name="T57" fmla="*/ 82 h 320"/>
              <a:gd name="T58" fmla="*/ 214 w 302"/>
              <a:gd name="T59" fmla="*/ 87 h 320"/>
              <a:gd name="T60" fmla="*/ 212 w 302"/>
              <a:gd name="T61" fmla="*/ 108 h 320"/>
              <a:gd name="T62" fmla="*/ 242 w 302"/>
              <a:gd name="T63" fmla="*/ 99 h 320"/>
              <a:gd name="T64" fmla="*/ 242 w 302"/>
              <a:gd name="T65" fmla="*/ 182 h 320"/>
              <a:gd name="T66" fmla="*/ 165 w 302"/>
              <a:gd name="T67" fmla="*/ 182 h 320"/>
              <a:gd name="T68" fmla="*/ 19 w 302"/>
              <a:gd name="T69" fmla="*/ 136 h 320"/>
              <a:gd name="T70" fmla="*/ 20 w 302"/>
              <a:gd name="T71" fmla="*/ 303 h 320"/>
              <a:gd name="T72" fmla="*/ 58 w 302"/>
              <a:gd name="T73" fmla="*/ 292 h 320"/>
              <a:gd name="T74" fmla="*/ 170 w 302"/>
              <a:gd name="T75" fmla="*/ 303 h 320"/>
              <a:gd name="T76" fmla="*/ 132 w 302"/>
              <a:gd name="T77" fmla="*/ 292 h 320"/>
              <a:gd name="T78" fmla="*/ 170 w 302"/>
              <a:gd name="T79" fmla="*/ 303 h 320"/>
              <a:gd name="T80" fmla="*/ 244 w 302"/>
              <a:gd name="T81" fmla="*/ 303 h 320"/>
              <a:gd name="T82" fmla="*/ 282 w 302"/>
              <a:gd name="T83" fmla="*/ 292 h 320"/>
              <a:gd name="T84" fmla="*/ 282 w 302"/>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20">
                <a:moveTo>
                  <a:pt x="284" y="275"/>
                </a:moveTo>
                <a:cubicBezTo>
                  <a:pt x="272" y="275"/>
                  <a:pt x="272" y="275"/>
                  <a:pt x="272" y="275"/>
                </a:cubicBezTo>
                <a:cubicBezTo>
                  <a:pt x="272" y="246"/>
                  <a:pt x="272" y="246"/>
                  <a:pt x="272" y="246"/>
                </a:cubicBezTo>
                <a:cubicBezTo>
                  <a:pt x="272" y="238"/>
                  <a:pt x="265" y="231"/>
                  <a:pt x="257" y="231"/>
                </a:cubicBezTo>
                <a:cubicBezTo>
                  <a:pt x="159" y="231"/>
                  <a:pt x="159" y="231"/>
                  <a:pt x="159" y="231"/>
                </a:cubicBezTo>
                <a:cubicBezTo>
                  <a:pt x="159" y="201"/>
                  <a:pt x="159" y="201"/>
                  <a:pt x="159" y="201"/>
                </a:cubicBezTo>
                <a:cubicBezTo>
                  <a:pt x="165" y="201"/>
                  <a:pt x="165" y="201"/>
                  <a:pt x="165" y="201"/>
                </a:cubicBezTo>
                <a:cubicBezTo>
                  <a:pt x="166" y="201"/>
                  <a:pt x="184" y="201"/>
                  <a:pt x="203" y="201"/>
                </a:cubicBezTo>
                <a:cubicBezTo>
                  <a:pt x="222" y="201"/>
                  <a:pt x="241" y="201"/>
                  <a:pt x="242" y="201"/>
                </a:cubicBezTo>
                <a:cubicBezTo>
                  <a:pt x="275" y="201"/>
                  <a:pt x="302" y="174"/>
                  <a:pt x="302" y="141"/>
                </a:cubicBezTo>
                <a:cubicBezTo>
                  <a:pt x="302" y="107"/>
                  <a:pt x="275" y="80"/>
                  <a:pt x="242" y="80"/>
                </a:cubicBezTo>
                <a:cubicBezTo>
                  <a:pt x="239" y="80"/>
                  <a:pt x="236" y="80"/>
                  <a:pt x="233" y="81"/>
                </a:cubicBezTo>
                <a:cubicBezTo>
                  <a:pt x="230" y="36"/>
                  <a:pt x="192" y="0"/>
                  <a:pt x="146" y="0"/>
                </a:cubicBezTo>
                <a:cubicBezTo>
                  <a:pt x="104" y="0"/>
                  <a:pt x="68" y="31"/>
                  <a:pt x="61" y="72"/>
                </a:cubicBezTo>
                <a:cubicBezTo>
                  <a:pt x="27" y="74"/>
                  <a:pt x="0" y="102"/>
                  <a:pt x="0" y="136"/>
                </a:cubicBezTo>
                <a:cubicBezTo>
                  <a:pt x="0" y="172"/>
                  <a:pt x="29" y="201"/>
                  <a:pt x="65" y="201"/>
                </a:cubicBezTo>
                <a:cubicBezTo>
                  <a:pt x="143" y="201"/>
                  <a:pt x="143" y="201"/>
                  <a:pt x="143" y="201"/>
                </a:cubicBezTo>
                <a:cubicBezTo>
                  <a:pt x="143" y="231"/>
                  <a:pt x="143" y="231"/>
                  <a:pt x="143" y="231"/>
                </a:cubicBezTo>
                <a:cubicBezTo>
                  <a:pt x="45" y="231"/>
                  <a:pt x="45" y="231"/>
                  <a:pt x="45" y="231"/>
                </a:cubicBezTo>
                <a:cubicBezTo>
                  <a:pt x="37" y="231"/>
                  <a:pt x="31" y="238"/>
                  <a:pt x="31" y="246"/>
                </a:cubicBezTo>
                <a:cubicBezTo>
                  <a:pt x="31" y="275"/>
                  <a:pt x="31" y="275"/>
                  <a:pt x="31" y="275"/>
                </a:cubicBezTo>
                <a:cubicBezTo>
                  <a:pt x="18" y="275"/>
                  <a:pt x="18" y="275"/>
                  <a:pt x="18" y="275"/>
                </a:cubicBezTo>
                <a:cubicBezTo>
                  <a:pt x="10" y="275"/>
                  <a:pt x="3" y="282"/>
                  <a:pt x="3" y="290"/>
                </a:cubicBezTo>
                <a:cubicBezTo>
                  <a:pt x="3" y="305"/>
                  <a:pt x="3" y="305"/>
                  <a:pt x="3" y="305"/>
                </a:cubicBezTo>
                <a:cubicBezTo>
                  <a:pt x="3" y="313"/>
                  <a:pt x="10" y="320"/>
                  <a:pt x="18" y="320"/>
                </a:cubicBezTo>
                <a:cubicBezTo>
                  <a:pt x="60" y="320"/>
                  <a:pt x="60" y="320"/>
                  <a:pt x="60" y="320"/>
                </a:cubicBezTo>
                <a:cubicBezTo>
                  <a:pt x="68" y="320"/>
                  <a:pt x="75" y="313"/>
                  <a:pt x="75" y="305"/>
                </a:cubicBezTo>
                <a:cubicBezTo>
                  <a:pt x="75" y="290"/>
                  <a:pt x="75" y="290"/>
                  <a:pt x="75" y="290"/>
                </a:cubicBezTo>
                <a:cubicBezTo>
                  <a:pt x="75" y="282"/>
                  <a:pt x="68" y="275"/>
                  <a:pt x="60" y="275"/>
                </a:cubicBezTo>
                <a:cubicBezTo>
                  <a:pt x="47" y="275"/>
                  <a:pt x="47" y="275"/>
                  <a:pt x="47" y="275"/>
                </a:cubicBezTo>
                <a:cubicBezTo>
                  <a:pt x="47" y="248"/>
                  <a:pt x="47" y="248"/>
                  <a:pt x="47" y="248"/>
                </a:cubicBezTo>
                <a:cubicBezTo>
                  <a:pt x="143" y="248"/>
                  <a:pt x="143" y="248"/>
                  <a:pt x="143" y="248"/>
                </a:cubicBezTo>
                <a:cubicBezTo>
                  <a:pt x="143" y="275"/>
                  <a:pt x="143" y="275"/>
                  <a:pt x="143" y="275"/>
                </a:cubicBezTo>
                <a:cubicBezTo>
                  <a:pt x="130" y="275"/>
                  <a:pt x="130" y="275"/>
                  <a:pt x="130" y="275"/>
                </a:cubicBezTo>
                <a:cubicBezTo>
                  <a:pt x="122" y="275"/>
                  <a:pt x="115" y="282"/>
                  <a:pt x="115" y="290"/>
                </a:cubicBezTo>
                <a:cubicBezTo>
                  <a:pt x="115" y="305"/>
                  <a:pt x="115" y="305"/>
                  <a:pt x="115" y="305"/>
                </a:cubicBezTo>
                <a:cubicBezTo>
                  <a:pt x="115" y="313"/>
                  <a:pt x="122" y="320"/>
                  <a:pt x="130" y="320"/>
                </a:cubicBezTo>
                <a:cubicBezTo>
                  <a:pt x="172" y="320"/>
                  <a:pt x="172" y="320"/>
                  <a:pt x="172" y="320"/>
                </a:cubicBezTo>
                <a:cubicBezTo>
                  <a:pt x="180" y="320"/>
                  <a:pt x="187" y="313"/>
                  <a:pt x="187" y="305"/>
                </a:cubicBezTo>
                <a:cubicBezTo>
                  <a:pt x="187" y="290"/>
                  <a:pt x="187" y="290"/>
                  <a:pt x="187" y="290"/>
                </a:cubicBezTo>
                <a:cubicBezTo>
                  <a:pt x="187" y="282"/>
                  <a:pt x="180" y="275"/>
                  <a:pt x="172" y="275"/>
                </a:cubicBezTo>
                <a:cubicBezTo>
                  <a:pt x="159" y="275"/>
                  <a:pt x="159" y="275"/>
                  <a:pt x="159" y="275"/>
                </a:cubicBezTo>
                <a:cubicBezTo>
                  <a:pt x="159" y="248"/>
                  <a:pt x="159" y="248"/>
                  <a:pt x="159" y="248"/>
                </a:cubicBezTo>
                <a:cubicBezTo>
                  <a:pt x="255" y="248"/>
                  <a:pt x="255" y="248"/>
                  <a:pt x="255" y="248"/>
                </a:cubicBezTo>
                <a:cubicBezTo>
                  <a:pt x="255" y="275"/>
                  <a:pt x="255" y="275"/>
                  <a:pt x="255" y="275"/>
                </a:cubicBezTo>
                <a:cubicBezTo>
                  <a:pt x="242" y="275"/>
                  <a:pt x="242" y="275"/>
                  <a:pt x="242" y="275"/>
                </a:cubicBezTo>
                <a:cubicBezTo>
                  <a:pt x="234" y="275"/>
                  <a:pt x="227" y="282"/>
                  <a:pt x="227" y="290"/>
                </a:cubicBezTo>
                <a:cubicBezTo>
                  <a:pt x="227" y="305"/>
                  <a:pt x="227" y="305"/>
                  <a:pt x="227" y="305"/>
                </a:cubicBezTo>
                <a:cubicBezTo>
                  <a:pt x="227" y="313"/>
                  <a:pt x="234" y="320"/>
                  <a:pt x="242" y="320"/>
                </a:cubicBezTo>
                <a:cubicBezTo>
                  <a:pt x="284" y="320"/>
                  <a:pt x="284" y="320"/>
                  <a:pt x="284" y="320"/>
                </a:cubicBezTo>
                <a:cubicBezTo>
                  <a:pt x="292" y="320"/>
                  <a:pt x="299" y="313"/>
                  <a:pt x="299" y="305"/>
                </a:cubicBezTo>
                <a:cubicBezTo>
                  <a:pt x="299" y="290"/>
                  <a:pt x="299" y="290"/>
                  <a:pt x="299" y="290"/>
                </a:cubicBezTo>
                <a:cubicBezTo>
                  <a:pt x="299" y="282"/>
                  <a:pt x="292" y="275"/>
                  <a:pt x="284" y="275"/>
                </a:cubicBezTo>
                <a:close/>
                <a:moveTo>
                  <a:pt x="19" y="136"/>
                </a:moveTo>
                <a:cubicBezTo>
                  <a:pt x="19" y="111"/>
                  <a:pt x="40" y="91"/>
                  <a:pt x="65" y="91"/>
                </a:cubicBezTo>
                <a:cubicBezTo>
                  <a:pt x="66" y="91"/>
                  <a:pt x="67" y="91"/>
                  <a:pt x="69" y="91"/>
                </a:cubicBezTo>
                <a:cubicBezTo>
                  <a:pt x="78" y="92"/>
                  <a:pt x="78" y="92"/>
                  <a:pt x="78" y="92"/>
                </a:cubicBezTo>
                <a:cubicBezTo>
                  <a:pt x="79" y="82"/>
                  <a:pt x="79" y="82"/>
                  <a:pt x="79" y="82"/>
                </a:cubicBezTo>
                <a:cubicBezTo>
                  <a:pt x="82" y="47"/>
                  <a:pt x="111" y="19"/>
                  <a:pt x="146" y="19"/>
                </a:cubicBezTo>
                <a:cubicBezTo>
                  <a:pt x="183" y="19"/>
                  <a:pt x="214" y="50"/>
                  <a:pt x="214" y="87"/>
                </a:cubicBezTo>
                <a:cubicBezTo>
                  <a:pt x="214" y="89"/>
                  <a:pt x="214" y="90"/>
                  <a:pt x="213" y="92"/>
                </a:cubicBezTo>
                <a:cubicBezTo>
                  <a:pt x="212" y="108"/>
                  <a:pt x="212" y="108"/>
                  <a:pt x="212" y="108"/>
                </a:cubicBezTo>
                <a:cubicBezTo>
                  <a:pt x="227" y="102"/>
                  <a:pt x="227" y="102"/>
                  <a:pt x="227" y="102"/>
                </a:cubicBezTo>
                <a:cubicBezTo>
                  <a:pt x="231" y="100"/>
                  <a:pt x="236" y="99"/>
                  <a:pt x="242" y="99"/>
                </a:cubicBezTo>
                <a:cubicBezTo>
                  <a:pt x="264" y="99"/>
                  <a:pt x="283" y="118"/>
                  <a:pt x="283" y="141"/>
                </a:cubicBezTo>
                <a:cubicBezTo>
                  <a:pt x="283" y="163"/>
                  <a:pt x="264" y="182"/>
                  <a:pt x="242" y="182"/>
                </a:cubicBezTo>
                <a:cubicBezTo>
                  <a:pt x="241" y="182"/>
                  <a:pt x="222" y="182"/>
                  <a:pt x="203" y="182"/>
                </a:cubicBezTo>
                <a:cubicBezTo>
                  <a:pt x="184" y="182"/>
                  <a:pt x="166" y="182"/>
                  <a:pt x="165" y="182"/>
                </a:cubicBezTo>
                <a:cubicBezTo>
                  <a:pt x="65" y="182"/>
                  <a:pt x="65" y="182"/>
                  <a:pt x="65" y="182"/>
                </a:cubicBezTo>
                <a:cubicBezTo>
                  <a:pt x="40" y="182"/>
                  <a:pt x="19" y="161"/>
                  <a:pt x="19" y="136"/>
                </a:cubicBezTo>
                <a:close/>
                <a:moveTo>
                  <a:pt x="58" y="303"/>
                </a:moveTo>
                <a:cubicBezTo>
                  <a:pt x="20" y="303"/>
                  <a:pt x="20" y="303"/>
                  <a:pt x="20" y="303"/>
                </a:cubicBezTo>
                <a:cubicBezTo>
                  <a:pt x="20" y="292"/>
                  <a:pt x="20" y="292"/>
                  <a:pt x="20" y="292"/>
                </a:cubicBezTo>
                <a:cubicBezTo>
                  <a:pt x="58" y="292"/>
                  <a:pt x="58" y="292"/>
                  <a:pt x="58" y="292"/>
                </a:cubicBezTo>
                <a:lnTo>
                  <a:pt x="58" y="303"/>
                </a:lnTo>
                <a:close/>
                <a:moveTo>
                  <a:pt x="170" y="303"/>
                </a:moveTo>
                <a:cubicBezTo>
                  <a:pt x="132" y="303"/>
                  <a:pt x="132" y="303"/>
                  <a:pt x="132" y="303"/>
                </a:cubicBezTo>
                <a:cubicBezTo>
                  <a:pt x="132" y="292"/>
                  <a:pt x="132" y="292"/>
                  <a:pt x="132" y="292"/>
                </a:cubicBezTo>
                <a:cubicBezTo>
                  <a:pt x="170" y="292"/>
                  <a:pt x="170" y="292"/>
                  <a:pt x="170" y="292"/>
                </a:cubicBezTo>
                <a:lnTo>
                  <a:pt x="170" y="303"/>
                </a:lnTo>
                <a:close/>
                <a:moveTo>
                  <a:pt x="282" y="303"/>
                </a:moveTo>
                <a:cubicBezTo>
                  <a:pt x="244" y="303"/>
                  <a:pt x="244" y="303"/>
                  <a:pt x="244" y="303"/>
                </a:cubicBezTo>
                <a:cubicBezTo>
                  <a:pt x="244" y="292"/>
                  <a:pt x="244" y="292"/>
                  <a:pt x="244" y="292"/>
                </a:cubicBezTo>
                <a:cubicBezTo>
                  <a:pt x="282" y="292"/>
                  <a:pt x="282" y="292"/>
                  <a:pt x="282" y="292"/>
                </a:cubicBezTo>
                <a:lnTo>
                  <a:pt x="282" y="303"/>
                </a:lnTo>
                <a:close/>
                <a:moveTo>
                  <a:pt x="282" y="303"/>
                </a:moveTo>
                <a:cubicBezTo>
                  <a:pt x="282" y="303"/>
                  <a:pt x="282" y="303"/>
                  <a:pt x="282" y="303"/>
                </a:cubicBezTo>
              </a:path>
            </a:pathLst>
          </a:custGeom>
          <a:gradFill>
            <a:gsLst>
              <a:gs pos="1000">
                <a:schemeClr val="tx1">
                  <a:lumMod val="85000"/>
                  <a:lumOff val="15000"/>
                </a:schemeClr>
              </a:gs>
              <a:gs pos="99000">
                <a:srgbClr val="C9423B"/>
              </a:gs>
            </a:gsLst>
            <a:lin ang="3600000" scaled="0"/>
          </a:gradFill>
          <a:ln>
            <a:noFill/>
          </a:ln>
        </p:spPr>
        <p:txBody>
          <a:bodyPr vert="horz" wrap="square" lIns="91440" tIns="45720" rIns="91440" bIns="45720" numCol="1" anchor="t" anchorCtr="0" compatLnSpc="1"/>
          <a:lstStyle/>
          <a:p>
            <a:endParaRPr lang="en-US">
              <a:cs typeface="+mn-ea"/>
              <a:sym typeface="+mn-lt"/>
            </a:endParaRPr>
          </a:p>
        </p:txBody>
      </p:sp>
      <p:grpSp>
        <p:nvGrpSpPr>
          <p:cNvPr id="28" name="Group 61"/>
          <p:cNvGrpSpPr/>
          <p:nvPr/>
        </p:nvGrpSpPr>
        <p:grpSpPr>
          <a:xfrm>
            <a:off x="8452416" y="3736366"/>
            <a:ext cx="504734" cy="362434"/>
            <a:chOff x="7521576" y="2095500"/>
            <a:chExt cx="1019175" cy="731838"/>
          </a:xfrm>
          <a:gradFill>
            <a:gsLst>
              <a:gs pos="1000">
                <a:schemeClr val="tx1">
                  <a:lumMod val="85000"/>
                  <a:lumOff val="15000"/>
                </a:schemeClr>
              </a:gs>
              <a:gs pos="99000">
                <a:srgbClr val="C9423B"/>
              </a:gs>
            </a:gsLst>
            <a:lin ang="3600000" scaled="0"/>
          </a:gradFill>
        </p:grpSpPr>
        <p:sp>
          <p:nvSpPr>
            <p:cNvPr id="29" name="Freeform 38"/>
            <p:cNvSpPr>
              <a:spLocks noEditPoints="1"/>
            </p:cNvSpPr>
            <p:nvPr/>
          </p:nvSpPr>
          <p:spPr bwMode="auto">
            <a:xfrm>
              <a:off x="7521576" y="2217738"/>
              <a:ext cx="612775" cy="609600"/>
            </a:xfrm>
            <a:custGeom>
              <a:avLst/>
              <a:gdLst>
                <a:gd name="T0" fmla="*/ 225 w 260"/>
                <a:gd name="T1" fmla="*/ 91 h 259"/>
                <a:gd name="T2" fmla="*/ 231 w 260"/>
                <a:gd name="T3" fmla="*/ 49 h 259"/>
                <a:gd name="T4" fmla="*/ 201 w 260"/>
                <a:gd name="T5" fmla="*/ 25 h 259"/>
                <a:gd name="T6" fmla="*/ 176 w 260"/>
                <a:gd name="T7" fmla="*/ 36 h 259"/>
                <a:gd name="T8" fmla="*/ 159 w 260"/>
                <a:gd name="T9" fmla="*/ 18 h 259"/>
                <a:gd name="T10" fmla="*/ 116 w 260"/>
                <a:gd name="T11" fmla="*/ 1 h 259"/>
                <a:gd name="T12" fmla="*/ 91 w 260"/>
                <a:gd name="T13" fmla="*/ 34 h 259"/>
                <a:gd name="T14" fmla="*/ 71 w 260"/>
                <a:gd name="T15" fmla="*/ 30 h 259"/>
                <a:gd name="T16" fmla="*/ 50 w 260"/>
                <a:gd name="T17" fmla="*/ 28 h 259"/>
                <a:gd name="T18" fmla="*/ 31 w 260"/>
                <a:gd name="T19" fmla="*/ 70 h 259"/>
                <a:gd name="T20" fmla="*/ 17 w 260"/>
                <a:gd name="T21" fmla="*/ 101 h 259"/>
                <a:gd name="T22" fmla="*/ 1 w 260"/>
                <a:gd name="T23" fmla="*/ 144 h 259"/>
                <a:gd name="T24" fmla="*/ 19 w 260"/>
                <a:gd name="T25" fmla="*/ 158 h 259"/>
                <a:gd name="T26" fmla="*/ 30 w 260"/>
                <a:gd name="T27" fmla="*/ 188 h 259"/>
                <a:gd name="T28" fmla="*/ 49 w 260"/>
                <a:gd name="T29" fmla="*/ 231 h 259"/>
                <a:gd name="T30" fmla="*/ 70 w 260"/>
                <a:gd name="T31" fmla="*/ 229 h 259"/>
                <a:gd name="T32" fmla="*/ 90 w 260"/>
                <a:gd name="T33" fmla="*/ 225 h 259"/>
                <a:gd name="T34" fmla="*/ 115 w 260"/>
                <a:gd name="T35" fmla="*/ 258 h 259"/>
                <a:gd name="T36" fmla="*/ 144 w 260"/>
                <a:gd name="T37" fmla="*/ 258 h 259"/>
                <a:gd name="T38" fmla="*/ 169 w 260"/>
                <a:gd name="T39" fmla="*/ 225 h 259"/>
                <a:gd name="T40" fmla="*/ 188 w 260"/>
                <a:gd name="T41" fmla="*/ 230 h 259"/>
                <a:gd name="T42" fmla="*/ 210 w 260"/>
                <a:gd name="T43" fmla="*/ 232 h 259"/>
                <a:gd name="T44" fmla="*/ 229 w 260"/>
                <a:gd name="T45" fmla="*/ 189 h 259"/>
                <a:gd name="T46" fmla="*/ 241 w 260"/>
                <a:gd name="T47" fmla="*/ 159 h 259"/>
                <a:gd name="T48" fmla="*/ 243 w 260"/>
                <a:gd name="T49" fmla="*/ 159 h 259"/>
                <a:gd name="T50" fmla="*/ 258 w 260"/>
                <a:gd name="T51" fmla="*/ 115 h 259"/>
                <a:gd name="T52" fmla="*/ 240 w 260"/>
                <a:gd name="T53" fmla="*/ 140 h 259"/>
                <a:gd name="T54" fmla="*/ 215 w 260"/>
                <a:gd name="T55" fmla="*/ 201 h 259"/>
                <a:gd name="T56" fmla="*/ 175 w 260"/>
                <a:gd name="T57" fmla="*/ 206 h 259"/>
                <a:gd name="T58" fmla="*/ 140 w 260"/>
                <a:gd name="T59" fmla="*/ 240 h 259"/>
                <a:gd name="T60" fmla="*/ 97 w 260"/>
                <a:gd name="T61" fmla="*/ 208 h 259"/>
                <a:gd name="T62" fmla="*/ 58 w 260"/>
                <a:gd name="T63" fmla="*/ 215 h 259"/>
                <a:gd name="T64" fmla="*/ 51 w 260"/>
                <a:gd name="T65" fmla="*/ 162 h 259"/>
                <a:gd name="T66" fmla="*/ 19 w 260"/>
                <a:gd name="T67" fmla="*/ 119 h 259"/>
                <a:gd name="T68" fmla="*/ 45 w 260"/>
                <a:gd name="T69" fmla="*/ 58 h 259"/>
                <a:gd name="T70" fmla="*/ 85 w 260"/>
                <a:gd name="T71" fmla="*/ 54 h 259"/>
                <a:gd name="T72" fmla="*/ 120 w 260"/>
                <a:gd name="T73" fmla="*/ 19 h 259"/>
                <a:gd name="T74" fmla="*/ 162 w 260"/>
                <a:gd name="T75" fmla="*/ 52 h 259"/>
                <a:gd name="T76" fmla="*/ 201 w 260"/>
                <a:gd name="T77" fmla="*/ 44 h 259"/>
                <a:gd name="T78" fmla="*/ 208 w 260"/>
                <a:gd name="T79" fmla="*/ 97 h 259"/>
                <a:gd name="T80" fmla="*/ 240 w 260"/>
                <a:gd name="T81" fmla="*/ 140 h 259"/>
                <a:gd name="T82" fmla="*/ 240 w 260"/>
                <a:gd name="T83" fmla="*/ 14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259">
                  <a:moveTo>
                    <a:pt x="242" y="101"/>
                  </a:moveTo>
                  <a:cubicBezTo>
                    <a:pt x="234" y="101"/>
                    <a:pt x="228" y="97"/>
                    <a:pt x="225" y="91"/>
                  </a:cubicBezTo>
                  <a:cubicBezTo>
                    <a:pt x="222" y="84"/>
                    <a:pt x="224" y="76"/>
                    <a:pt x="230" y="71"/>
                  </a:cubicBezTo>
                  <a:cubicBezTo>
                    <a:pt x="236" y="65"/>
                    <a:pt x="237" y="56"/>
                    <a:pt x="231" y="49"/>
                  </a:cubicBezTo>
                  <a:cubicBezTo>
                    <a:pt x="225" y="42"/>
                    <a:pt x="218" y="35"/>
                    <a:pt x="211" y="29"/>
                  </a:cubicBezTo>
                  <a:cubicBezTo>
                    <a:pt x="208" y="27"/>
                    <a:pt x="205" y="25"/>
                    <a:pt x="201" y="25"/>
                  </a:cubicBezTo>
                  <a:cubicBezTo>
                    <a:pt x="196" y="25"/>
                    <a:pt x="192" y="27"/>
                    <a:pt x="189" y="30"/>
                  </a:cubicBezTo>
                  <a:cubicBezTo>
                    <a:pt x="186" y="34"/>
                    <a:pt x="181" y="36"/>
                    <a:pt x="176" y="36"/>
                  </a:cubicBezTo>
                  <a:cubicBezTo>
                    <a:pt x="173" y="36"/>
                    <a:pt x="171" y="36"/>
                    <a:pt x="170" y="35"/>
                  </a:cubicBezTo>
                  <a:cubicBezTo>
                    <a:pt x="163" y="32"/>
                    <a:pt x="158" y="25"/>
                    <a:pt x="159" y="18"/>
                  </a:cubicBezTo>
                  <a:cubicBezTo>
                    <a:pt x="159" y="9"/>
                    <a:pt x="153" y="2"/>
                    <a:pt x="145" y="1"/>
                  </a:cubicBezTo>
                  <a:cubicBezTo>
                    <a:pt x="135" y="0"/>
                    <a:pt x="125" y="0"/>
                    <a:pt x="116" y="1"/>
                  </a:cubicBezTo>
                  <a:cubicBezTo>
                    <a:pt x="108" y="2"/>
                    <a:pt x="101" y="9"/>
                    <a:pt x="102" y="17"/>
                  </a:cubicBezTo>
                  <a:cubicBezTo>
                    <a:pt x="102" y="25"/>
                    <a:pt x="98" y="31"/>
                    <a:pt x="91" y="34"/>
                  </a:cubicBezTo>
                  <a:cubicBezTo>
                    <a:pt x="89" y="35"/>
                    <a:pt x="87" y="35"/>
                    <a:pt x="85" y="35"/>
                  </a:cubicBezTo>
                  <a:cubicBezTo>
                    <a:pt x="80" y="35"/>
                    <a:pt x="74" y="33"/>
                    <a:pt x="71" y="30"/>
                  </a:cubicBezTo>
                  <a:cubicBezTo>
                    <a:pt x="68" y="26"/>
                    <a:pt x="64" y="25"/>
                    <a:pt x="60" y="25"/>
                  </a:cubicBezTo>
                  <a:cubicBezTo>
                    <a:pt x="56" y="25"/>
                    <a:pt x="53" y="26"/>
                    <a:pt x="50" y="28"/>
                  </a:cubicBezTo>
                  <a:cubicBezTo>
                    <a:pt x="42" y="34"/>
                    <a:pt x="35" y="41"/>
                    <a:pt x="29" y="49"/>
                  </a:cubicBezTo>
                  <a:cubicBezTo>
                    <a:pt x="24" y="55"/>
                    <a:pt x="24" y="65"/>
                    <a:pt x="31" y="70"/>
                  </a:cubicBezTo>
                  <a:cubicBezTo>
                    <a:pt x="36" y="75"/>
                    <a:pt x="38" y="83"/>
                    <a:pt x="35" y="90"/>
                  </a:cubicBezTo>
                  <a:cubicBezTo>
                    <a:pt x="32" y="96"/>
                    <a:pt x="25" y="101"/>
                    <a:pt x="17" y="101"/>
                  </a:cubicBezTo>
                  <a:cubicBezTo>
                    <a:pt x="9" y="100"/>
                    <a:pt x="2" y="106"/>
                    <a:pt x="1" y="115"/>
                  </a:cubicBezTo>
                  <a:cubicBezTo>
                    <a:pt x="0" y="124"/>
                    <a:pt x="0" y="134"/>
                    <a:pt x="1" y="144"/>
                  </a:cubicBezTo>
                  <a:cubicBezTo>
                    <a:pt x="2" y="153"/>
                    <a:pt x="11" y="158"/>
                    <a:pt x="18" y="158"/>
                  </a:cubicBezTo>
                  <a:cubicBezTo>
                    <a:pt x="19" y="158"/>
                    <a:pt x="19" y="158"/>
                    <a:pt x="19" y="158"/>
                  </a:cubicBezTo>
                  <a:cubicBezTo>
                    <a:pt x="25" y="158"/>
                    <a:pt x="32" y="163"/>
                    <a:pt x="34" y="169"/>
                  </a:cubicBezTo>
                  <a:cubicBezTo>
                    <a:pt x="37" y="176"/>
                    <a:pt x="35" y="184"/>
                    <a:pt x="30" y="188"/>
                  </a:cubicBezTo>
                  <a:cubicBezTo>
                    <a:pt x="24" y="194"/>
                    <a:pt x="23" y="204"/>
                    <a:pt x="28" y="210"/>
                  </a:cubicBezTo>
                  <a:cubicBezTo>
                    <a:pt x="34" y="218"/>
                    <a:pt x="41" y="225"/>
                    <a:pt x="49" y="231"/>
                  </a:cubicBezTo>
                  <a:cubicBezTo>
                    <a:pt x="52" y="233"/>
                    <a:pt x="55" y="234"/>
                    <a:pt x="59" y="234"/>
                  </a:cubicBezTo>
                  <a:cubicBezTo>
                    <a:pt x="63" y="234"/>
                    <a:pt x="67" y="232"/>
                    <a:pt x="70" y="229"/>
                  </a:cubicBezTo>
                  <a:cubicBezTo>
                    <a:pt x="74" y="226"/>
                    <a:pt x="79" y="223"/>
                    <a:pt x="84" y="223"/>
                  </a:cubicBezTo>
                  <a:cubicBezTo>
                    <a:pt x="86" y="223"/>
                    <a:pt x="88" y="224"/>
                    <a:pt x="90" y="225"/>
                  </a:cubicBezTo>
                  <a:cubicBezTo>
                    <a:pt x="97" y="227"/>
                    <a:pt x="101" y="234"/>
                    <a:pt x="101" y="242"/>
                  </a:cubicBezTo>
                  <a:cubicBezTo>
                    <a:pt x="100" y="250"/>
                    <a:pt x="106" y="257"/>
                    <a:pt x="115" y="258"/>
                  </a:cubicBezTo>
                  <a:cubicBezTo>
                    <a:pt x="120" y="259"/>
                    <a:pt x="125" y="259"/>
                    <a:pt x="130" y="259"/>
                  </a:cubicBezTo>
                  <a:cubicBezTo>
                    <a:pt x="134" y="259"/>
                    <a:pt x="139" y="259"/>
                    <a:pt x="144" y="258"/>
                  </a:cubicBezTo>
                  <a:cubicBezTo>
                    <a:pt x="152" y="258"/>
                    <a:pt x="158" y="250"/>
                    <a:pt x="158" y="242"/>
                  </a:cubicBezTo>
                  <a:cubicBezTo>
                    <a:pt x="158" y="235"/>
                    <a:pt x="162" y="228"/>
                    <a:pt x="169" y="225"/>
                  </a:cubicBezTo>
                  <a:cubicBezTo>
                    <a:pt x="171" y="225"/>
                    <a:pt x="173" y="224"/>
                    <a:pt x="175" y="224"/>
                  </a:cubicBezTo>
                  <a:cubicBezTo>
                    <a:pt x="180" y="224"/>
                    <a:pt x="185" y="226"/>
                    <a:pt x="188" y="230"/>
                  </a:cubicBezTo>
                  <a:cubicBezTo>
                    <a:pt x="191" y="233"/>
                    <a:pt x="196" y="235"/>
                    <a:pt x="200" y="235"/>
                  </a:cubicBezTo>
                  <a:cubicBezTo>
                    <a:pt x="204" y="235"/>
                    <a:pt x="207" y="234"/>
                    <a:pt x="210" y="232"/>
                  </a:cubicBezTo>
                  <a:cubicBezTo>
                    <a:pt x="218" y="225"/>
                    <a:pt x="225" y="218"/>
                    <a:pt x="231" y="211"/>
                  </a:cubicBezTo>
                  <a:cubicBezTo>
                    <a:pt x="236" y="204"/>
                    <a:pt x="235" y="195"/>
                    <a:pt x="229" y="189"/>
                  </a:cubicBezTo>
                  <a:cubicBezTo>
                    <a:pt x="224" y="184"/>
                    <a:pt x="222" y="176"/>
                    <a:pt x="225" y="169"/>
                  </a:cubicBezTo>
                  <a:cubicBezTo>
                    <a:pt x="227" y="163"/>
                    <a:pt x="234" y="159"/>
                    <a:pt x="241" y="159"/>
                  </a:cubicBezTo>
                  <a:cubicBezTo>
                    <a:pt x="242" y="159"/>
                    <a:pt x="242" y="159"/>
                    <a:pt x="242" y="159"/>
                  </a:cubicBezTo>
                  <a:cubicBezTo>
                    <a:pt x="242" y="159"/>
                    <a:pt x="242" y="159"/>
                    <a:pt x="243" y="159"/>
                  </a:cubicBezTo>
                  <a:cubicBezTo>
                    <a:pt x="251" y="159"/>
                    <a:pt x="257" y="153"/>
                    <a:pt x="258" y="145"/>
                  </a:cubicBezTo>
                  <a:cubicBezTo>
                    <a:pt x="260" y="135"/>
                    <a:pt x="260" y="125"/>
                    <a:pt x="258" y="115"/>
                  </a:cubicBezTo>
                  <a:cubicBezTo>
                    <a:pt x="258" y="107"/>
                    <a:pt x="249" y="101"/>
                    <a:pt x="242" y="101"/>
                  </a:cubicBezTo>
                  <a:close/>
                  <a:moveTo>
                    <a:pt x="240" y="140"/>
                  </a:moveTo>
                  <a:cubicBezTo>
                    <a:pt x="226" y="141"/>
                    <a:pt x="213" y="149"/>
                    <a:pt x="208" y="162"/>
                  </a:cubicBezTo>
                  <a:cubicBezTo>
                    <a:pt x="202" y="176"/>
                    <a:pt x="205" y="191"/>
                    <a:pt x="215" y="201"/>
                  </a:cubicBezTo>
                  <a:cubicBezTo>
                    <a:pt x="211" y="206"/>
                    <a:pt x="206" y="211"/>
                    <a:pt x="200" y="216"/>
                  </a:cubicBezTo>
                  <a:cubicBezTo>
                    <a:pt x="194" y="209"/>
                    <a:pt x="184" y="206"/>
                    <a:pt x="175" y="206"/>
                  </a:cubicBezTo>
                  <a:cubicBezTo>
                    <a:pt x="170" y="206"/>
                    <a:pt x="166" y="207"/>
                    <a:pt x="162" y="208"/>
                  </a:cubicBezTo>
                  <a:cubicBezTo>
                    <a:pt x="149" y="214"/>
                    <a:pt x="140" y="226"/>
                    <a:pt x="140" y="240"/>
                  </a:cubicBezTo>
                  <a:cubicBezTo>
                    <a:pt x="133" y="241"/>
                    <a:pt x="126" y="241"/>
                    <a:pt x="119" y="240"/>
                  </a:cubicBezTo>
                  <a:cubicBezTo>
                    <a:pt x="119" y="226"/>
                    <a:pt x="110" y="213"/>
                    <a:pt x="97" y="208"/>
                  </a:cubicBezTo>
                  <a:cubicBezTo>
                    <a:pt x="93" y="206"/>
                    <a:pt x="89" y="205"/>
                    <a:pt x="84" y="205"/>
                  </a:cubicBezTo>
                  <a:cubicBezTo>
                    <a:pt x="74" y="205"/>
                    <a:pt x="65" y="209"/>
                    <a:pt x="58" y="215"/>
                  </a:cubicBezTo>
                  <a:cubicBezTo>
                    <a:pt x="53" y="211"/>
                    <a:pt x="48" y="206"/>
                    <a:pt x="44" y="200"/>
                  </a:cubicBezTo>
                  <a:cubicBezTo>
                    <a:pt x="54" y="190"/>
                    <a:pt x="57" y="175"/>
                    <a:pt x="51" y="162"/>
                  </a:cubicBezTo>
                  <a:cubicBezTo>
                    <a:pt x="46" y="149"/>
                    <a:pt x="33" y="140"/>
                    <a:pt x="19" y="140"/>
                  </a:cubicBezTo>
                  <a:cubicBezTo>
                    <a:pt x="19" y="133"/>
                    <a:pt x="19" y="126"/>
                    <a:pt x="19" y="119"/>
                  </a:cubicBezTo>
                  <a:cubicBezTo>
                    <a:pt x="34" y="118"/>
                    <a:pt x="47" y="110"/>
                    <a:pt x="52" y="97"/>
                  </a:cubicBezTo>
                  <a:cubicBezTo>
                    <a:pt x="57" y="84"/>
                    <a:pt x="54" y="69"/>
                    <a:pt x="45" y="58"/>
                  </a:cubicBezTo>
                  <a:cubicBezTo>
                    <a:pt x="49" y="53"/>
                    <a:pt x="54" y="48"/>
                    <a:pt x="59" y="44"/>
                  </a:cubicBezTo>
                  <a:cubicBezTo>
                    <a:pt x="66" y="50"/>
                    <a:pt x="75" y="54"/>
                    <a:pt x="85" y="54"/>
                  </a:cubicBezTo>
                  <a:cubicBezTo>
                    <a:pt x="89" y="54"/>
                    <a:pt x="94" y="53"/>
                    <a:pt x="98" y="51"/>
                  </a:cubicBezTo>
                  <a:cubicBezTo>
                    <a:pt x="111" y="46"/>
                    <a:pt x="120" y="33"/>
                    <a:pt x="120" y="19"/>
                  </a:cubicBezTo>
                  <a:cubicBezTo>
                    <a:pt x="127" y="18"/>
                    <a:pt x="134" y="18"/>
                    <a:pt x="141" y="19"/>
                  </a:cubicBezTo>
                  <a:cubicBezTo>
                    <a:pt x="141" y="33"/>
                    <a:pt x="149" y="46"/>
                    <a:pt x="162" y="52"/>
                  </a:cubicBezTo>
                  <a:cubicBezTo>
                    <a:pt x="167" y="54"/>
                    <a:pt x="171" y="54"/>
                    <a:pt x="176" y="54"/>
                  </a:cubicBezTo>
                  <a:cubicBezTo>
                    <a:pt x="185" y="54"/>
                    <a:pt x="195" y="51"/>
                    <a:pt x="201" y="44"/>
                  </a:cubicBezTo>
                  <a:cubicBezTo>
                    <a:pt x="206" y="49"/>
                    <a:pt x="211" y="54"/>
                    <a:pt x="216" y="59"/>
                  </a:cubicBezTo>
                  <a:cubicBezTo>
                    <a:pt x="206" y="69"/>
                    <a:pt x="203" y="84"/>
                    <a:pt x="208" y="97"/>
                  </a:cubicBezTo>
                  <a:cubicBezTo>
                    <a:pt x="214" y="111"/>
                    <a:pt x="226" y="119"/>
                    <a:pt x="240" y="120"/>
                  </a:cubicBezTo>
                  <a:cubicBezTo>
                    <a:pt x="241" y="127"/>
                    <a:pt x="241" y="134"/>
                    <a:pt x="240" y="140"/>
                  </a:cubicBezTo>
                  <a:close/>
                  <a:moveTo>
                    <a:pt x="240" y="140"/>
                  </a:moveTo>
                  <a:cubicBezTo>
                    <a:pt x="240" y="140"/>
                    <a:pt x="240" y="140"/>
                    <a:pt x="240" y="14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0" name="Freeform 39"/>
            <p:cNvSpPr>
              <a:spLocks noEditPoints="1"/>
            </p:cNvSpPr>
            <p:nvPr/>
          </p:nvSpPr>
          <p:spPr bwMode="auto">
            <a:xfrm>
              <a:off x="7712076" y="2408238"/>
              <a:ext cx="231775" cy="230188"/>
            </a:xfrm>
            <a:custGeom>
              <a:avLst/>
              <a:gdLst>
                <a:gd name="T0" fmla="*/ 49 w 98"/>
                <a:gd name="T1" fmla="*/ 0 h 98"/>
                <a:gd name="T2" fmla="*/ 0 w 98"/>
                <a:gd name="T3" fmla="*/ 49 h 98"/>
                <a:gd name="T4" fmla="*/ 49 w 98"/>
                <a:gd name="T5" fmla="*/ 98 h 98"/>
                <a:gd name="T6" fmla="*/ 98 w 98"/>
                <a:gd name="T7" fmla="*/ 49 h 98"/>
                <a:gd name="T8" fmla="*/ 49 w 98"/>
                <a:gd name="T9" fmla="*/ 0 h 98"/>
                <a:gd name="T10" fmla="*/ 49 w 98"/>
                <a:gd name="T11" fmla="*/ 80 h 98"/>
                <a:gd name="T12" fmla="*/ 18 w 98"/>
                <a:gd name="T13" fmla="*/ 49 h 98"/>
                <a:gd name="T14" fmla="*/ 49 w 98"/>
                <a:gd name="T15" fmla="*/ 18 h 98"/>
                <a:gd name="T16" fmla="*/ 80 w 98"/>
                <a:gd name="T17" fmla="*/ 49 h 98"/>
                <a:gd name="T18" fmla="*/ 49 w 98"/>
                <a:gd name="T19" fmla="*/ 80 h 98"/>
                <a:gd name="T20" fmla="*/ 49 w 98"/>
                <a:gd name="T21" fmla="*/ 80 h 98"/>
                <a:gd name="T22" fmla="*/ 49 w 98"/>
                <a:gd name="T23" fmla="*/ 8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98">
                  <a:moveTo>
                    <a:pt x="49" y="0"/>
                  </a:moveTo>
                  <a:cubicBezTo>
                    <a:pt x="22" y="0"/>
                    <a:pt x="0" y="22"/>
                    <a:pt x="0" y="49"/>
                  </a:cubicBezTo>
                  <a:cubicBezTo>
                    <a:pt x="0" y="76"/>
                    <a:pt x="22" y="98"/>
                    <a:pt x="49" y="98"/>
                  </a:cubicBezTo>
                  <a:cubicBezTo>
                    <a:pt x="76" y="98"/>
                    <a:pt x="98" y="76"/>
                    <a:pt x="98" y="49"/>
                  </a:cubicBezTo>
                  <a:cubicBezTo>
                    <a:pt x="98" y="22"/>
                    <a:pt x="76" y="0"/>
                    <a:pt x="49" y="0"/>
                  </a:cubicBezTo>
                  <a:close/>
                  <a:moveTo>
                    <a:pt x="49" y="80"/>
                  </a:moveTo>
                  <a:cubicBezTo>
                    <a:pt x="32" y="80"/>
                    <a:pt x="18" y="66"/>
                    <a:pt x="18" y="49"/>
                  </a:cubicBezTo>
                  <a:cubicBezTo>
                    <a:pt x="18" y="32"/>
                    <a:pt x="32" y="18"/>
                    <a:pt x="49" y="18"/>
                  </a:cubicBezTo>
                  <a:cubicBezTo>
                    <a:pt x="66" y="18"/>
                    <a:pt x="80" y="32"/>
                    <a:pt x="80" y="49"/>
                  </a:cubicBezTo>
                  <a:cubicBezTo>
                    <a:pt x="80" y="66"/>
                    <a:pt x="66" y="80"/>
                    <a:pt x="49" y="80"/>
                  </a:cubicBezTo>
                  <a:close/>
                  <a:moveTo>
                    <a:pt x="49" y="80"/>
                  </a:moveTo>
                  <a:cubicBezTo>
                    <a:pt x="49" y="80"/>
                    <a:pt x="49" y="80"/>
                    <a:pt x="49" y="8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0"/>
            <p:cNvSpPr>
              <a:spLocks noEditPoints="1"/>
            </p:cNvSpPr>
            <p:nvPr/>
          </p:nvSpPr>
          <p:spPr bwMode="auto">
            <a:xfrm>
              <a:off x="8212138" y="2232025"/>
              <a:ext cx="204788" cy="179388"/>
            </a:xfrm>
            <a:custGeom>
              <a:avLst/>
              <a:gdLst>
                <a:gd name="T0" fmla="*/ 44 w 87"/>
                <a:gd name="T1" fmla="*/ 0 h 76"/>
                <a:gd name="T2" fmla="*/ 29 w 87"/>
                <a:gd name="T3" fmla="*/ 2 h 76"/>
                <a:gd name="T4" fmla="*/ 8 w 87"/>
                <a:gd name="T5" fmla="*/ 52 h 76"/>
                <a:gd name="T6" fmla="*/ 44 w 87"/>
                <a:gd name="T7" fmla="*/ 76 h 76"/>
                <a:gd name="T8" fmla="*/ 58 w 87"/>
                <a:gd name="T9" fmla="*/ 73 h 76"/>
                <a:gd name="T10" fmla="*/ 79 w 87"/>
                <a:gd name="T11" fmla="*/ 23 h 76"/>
                <a:gd name="T12" fmla="*/ 44 w 87"/>
                <a:gd name="T13" fmla="*/ 0 h 76"/>
                <a:gd name="T14" fmla="*/ 52 w 87"/>
                <a:gd name="T15" fmla="*/ 58 h 76"/>
                <a:gd name="T16" fmla="*/ 44 w 87"/>
                <a:gd name="T17" fmla="*/ 60 h 76"/>
                <a:gd name="T18" fmla="*/ 23 w 87"/>
                <a:gd name="T19" fmla="*/ 46 h 76"/>
                <a:gd name="T20" fmla="*/ 35 w 87"/>
                <a:gd name="T21" fmla="*/ 17 h 76"/>
                <a:gd name="T22" fmla="*/ 44 w 87"/>
                <a:gd name="T23" fmla="*/ 15 h 76"/>
                <a:gd name="T24" fmla="*/ 64 w 87"/>
                <a:gd name="T25" fmla="*/ 29 h 76"/>
                <a:gd name="T26" fmla="*/ 52 w 87"/>
                <a:gd name="T27" fmla="*/ 58 h 76"/>
                <a:gd name="T28" fmla="*/ 52 w 87"/>
                <a:gd name="T29" fmla="*/ 58 h 76"/>
                <a:gd name="T30" fmla="*/ 52 w 87"/>
                <a:gd name="T31"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76">
                  <a:moveTo>
                    <a:pt x="44" y="0"/>
                  </a:moveTo>
                  <a:cubicBezTo>
                    <a:pt x="39" y="0"/>
                    <a:pt x="34" y="1"/>
                    <a:pt x="29" y="2"/>
                  </a:cubicBezTo>
                  <a:cubicBezTo>
                    <a:pt x="10" y="10"/>
                    <a:pt x="0" y="33"/>
                    <a:pt x="8" y="52"/>
                  </a:cubicBezTo>
                  <a:cubicBezTo>
                    <a:pt x="14" y="67"/>
                    <a:pt x="28" y="76"/>
                    <a:pt x="44" y="76"/>
                  </a:cubicBezTo>
                  <a:cubicBezTo>
                    <a:pt x="49" y="76"/>
                    <a:pt x="54" y="75"/>
                    <a:pt x="58" y="73"/>
                  </a:cubicBezTo>
                  <a:cubicBezTo>
                    <a:pt x="78" y="65"/>
                    <a:pt x="87" y="42"/>
                    <a:pt x="79" y="23"/>
                  </a:cubicBezTo>
                  <a:cubicBezTo>
                    <a:pt x="73" y="9"/>
                    <a:pt x="59" y="0"/>
                    <a:pt x="44" y="0"/>
                  </a:cubicBezTo>
                  <a:close/>
                  <a:moveTo>
                    <a:pt x="52" y="58"/>
                  </a:moveTo>
                  <a:cubicBezTo>
                    <a:pt x="49" y="59"/>
                    <a:pt x="47" y="60"/>
                    <a:pt x="44" y="60"/>
                  </a:cubicBezTo>
                  <a:cubicBezTo>
                    <a:pt x="35" y="60"/>
                    <a:pt x="27" y="55"/>
                    <a:pt x="23" y="46"/>
                  </a:cubicBezTo>
                  <a:cubicBezTo>
                    <a:pt x="18" y="35"/>
                    <a:pt x="24" y="22"/>
                    <a:pt x="35" y="17"/>
                  </a:cubicBezTo>
                  <a:cubicBezTo>
                    <a:pt x="38" y="16"/>
                    <a:pt x="41" y="15"/>
                    <a:pt x="44" y="15"/>
                  </a:cubicBezTo>
                  <a:cubicBezTo>
                    <a:pt x="53" y="15"/>
                    <a:pt x="61" y="21"/>
                    <a:pt x="64" y="29"/>
                  </a:cubicBezTo>
                  <a:cubicBezTo>
                    <a:pt x="69" y="40"/>
                    <a:pt x="63" y="54"/>
                    <a:pt x="52" y="58"/>
                  </a:cubicBezTo>
                  <a:close/>
                  <a:moveTo>
                    <a:pt x="52" y="58"/>
                  </a:moveTo>
                  <a:cubicBezTo>
                    <a:pt x="52" y="58"/>
                    <a:pt x="52" y="58"/>
                    <a:pt x="52" y="5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1"/>
            <p:cNvSpPr>
              <a:spLocks noEditPoints="1"/>
            </p:cNvSpPr>
            <p:nvPr/>
          </p:nvSpPr>
          <p:spPr bwMode="auto">
            <a:xfrm>
              <a:off x="8086726" y="2095500"/>
              <a:ext cx="454025" cy="449263"/>
            </a:xfrm>
            <a:custGeom>
              <a:avLst/>
              <a:gdLst>
                <a:gd name="T0" fmla="*/ 175 w 193"/>
                <a:gd name="T1" fmla="*/ 96 h 191"/>
                <a:gd name="T2" fmla="*/ 183 w 193"/>
                <a:gd name="T3" fmla="*/ 84 h 191"/>
                <a:gd name="T4" fmla="*/ 183 w 193"/>
                <a:gd name="T5" fmla="*/ 48 h 191"/>
                <a:gd name="T6" fmla="*/ 165 w 193"/>
                <a:gd name="T7" fmla="*/ 43 h 191"/>
                <a:gd name="T8" fmla="*/ 152 w 193"/>
                <a:gd name="T9" fmla="*/ 40 h 191"/>
                <a:gd name="T10" fmla="*/ 144 w 193"/>
                <a:gd name="T11" fmla="*/ 10 h 191"/>
                <a:gd name="T12" fmla="*/ 120 w 193"/>
                <a:gd name="T13" fmla="*/ 0 h 191"/>
                <a:gd name="T14" fmla="*/ 97 w 193"/>
                <a:gd name="T15" fmla="*/ 17 h 191"/>
                <a:gd name="T16" fmla="*/ 73 w 193"/>
                <a:gd name="T17" fmla="*/ 0 h 191"/>
                <a:gd name="T18" fmla="*/ 49 w 193"/>
                <a:gd name="T19" fmla="*/ 9 h 191"/>
                <a:gd name="T20" fmla="*/ 41 w 193"/>
                <a:gd name="T21" fmla="*/ 40 h 191"/>
                <a:gd name="T22" fmla="*/ 27 w 193"/>
                <a:gd name="T23" fmla="*/ 42 h 191"/>
                <a:gd name="T24" fmla="*/ 11 w 193"/>
                <a:gd name="T25" fmla="*/ 47 h 191"/>
                <a:gd name="T26" fmla="*/ 10 w 193"/>
                <a:gd name="T27" fmla="*/ 84 h 191"/>
                <a:gd name="T28" fmla="*/ 10 w 193"/>
                <a:gd name="T29" fmla="*/ 107 h 191"/>
                <a:gd name="T30" fmla="*/ 10 w 193"/>
                <a:gd name="T31" fmla="*/ 143 h 191"/>
                <a:gd name="T32" fmla="*/ 27 w 193"/>
                <a:gd name="T33" fmla="*/ 148 h 191"/>
                <a:gd name="T34" fmla="*/ 32 w 193"/>
                <a:gd name="T35" fmla="*/ 147 h 191"/>
                <a:gd name="T36" fmla="*/ 43 w 193"/>
                <a:gd name="T37" fmla="*/ 165 h 191"/>
                <a:gd name="T38" fmla="*/ 69 w 193"/>
                <a:gd name="T39" fmla="*/ 190 h 191"/>
                <a:gd name="T40" fmla="*/ 85 w 193"/>
                <a:gd name="T41" fmla="*/ 182 h 191"/>
                <a:gd name="T42" fmla="*/ 107 w 193"/>
                <a:gd name="T43" fmla="*/ 182 h 191"/>
                <a:gd name="T44" fmla="*/ 123 w 193"/>
                <a:gd name="T45" fmla="*/ 190 h 191"/>
                <a:gd name="T46" fmla="*/ 144 w 193"/>
                <a:gd name="T47" fmla="*/ 182 h 191"/>
                <a:gd name="T48" fmla="*/ 152 w 193"/>
                <a:gd name="T49" fmla="*/ 151 h 191"/>
                <a:gd name="T50" fmla="*/ 165 w 193"/>
                <a:gd name="T51" fmla="*/ 149 h 191"/>
                <a:gd name="T52" fmla="*/ 182 w 193"/>
                <a:gd name="T53" fmla="*/ 144 h 191"/>
                <a:gd name="T54" fmla="*/ 183 w 193"/>
                <a:gd name="T55" fmla="*/ 107 h 191"/>
                <a:gd name="T56" fmla="*/ 161 w 193"/>
                <a:gd name="T57" fmla="*/ 132 h 191"/>
                <a:gd name="T58" fmla="*/ 134 w 193"/>
                <a:gd name="T59" fmla="*/ 169 h 191"/>
                <a:gd name="T60" fmla="*/ 121 w 193"/>
                <a:gd name="T61" fmla="*/ 174 h 191"/>
                <a:gd name="T62" fmla="*/ 71 w 193"/>
                <a:gd name="T63" fmla="*/ 174 h 191"/>
                <a:gd name="T64" fmla="*/ 52 w 193"/>
                <a:gd name="T65" fmla="*/ 140 h 191"/>
                <a:gd name="T66" fmla="*/ 23 w 193"/>
                <a:gd name="T67" fmla="*/ 133 h 191"/>
                <a:gd name="T68" fmla="*/ 34 w 193"/>
                <a:gd name="T69" fmla="*/ 95 h 191"/>
                <a:gd name="T70" fmla="*/ 23 w 193"/>
                <a:gd name="T71" fmla="*/ 57 h 191"/>
                <a:gd name="T72" fmla="*/ 52 w 193"/>
                <a:gd name="T73" fmla="*/ 51 h 191"/>
                <a:gd name="T74" fmla="*/ 71 w 193"/>
                <a:gd name="T75" fmla="*/ 17 h 191"/>
                <a:gd name="T76" fmla="*/ 122 w 193"/>
                <a:gd name="T77" fmla="*/ 17 h 191"/>
                <a:gd name="T78" fmla="*/ 141 w 193"/>
                <a:gd name="T79" fmla="*/ 51 h 191"/>
                <a:gd name="T80" fmla="*/ 170 w 193"/>
                <a:gd name="T81" fmla="*/ 58 h 191"/>
                <a:gd name="T82" fmla="*/ 159 w 193"/>
                <a:gd name="T83" fmla="*/ 96 h 191"/>
                <a:gd name="T84" fmla="*/ 170 w 193"/>
                <a:gd name="T85" fmla="*/ 134 h 191"/>
                <a:gd name="T86" fmla="*/ 170 w 193"/>
                <a:gd name="T87"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3" h="191">
                  <a:moveTo>
                    <a:pt x="183" y="107"/>
                  </a:moveTo>
                  <a:cubicBezTo>
                    <a:pt x="178" y="105"/>
                    <a:pt x="175" y="101"/>
                    <a:pt x="175" y="96"/>
                  </a:cubicBezTo>
                  <a:cubicBezTo>
                    <a:pt x="175" y="91"/>
                    <a:pt x="178" y="87"/>
                    <a:pt x="182" y="85"/>
                  </a:cubicBezTo>
                  <a:cubicBezTo>
                    <a:pt x="183" y="84"/>
                    <a:pt x="183" y="84"/>
                    <a:pt x="183" y="84"/>
                  </a:cubicBezTo>
                  <a:cubicBezTo>
                    <a:pt x="189" y="82"/>
                    <a:pt x="193" y="75"/>
                    <a:pt x="191" y="69"/>
                  </a:cubicBezTo>
                  <a:cubicBezTo>
                    <a:pt x="189" y="62"/>
                    <a:pt x="186" y="55"/>
                    <a:pt x="183" y="48"/>
                  </a:cubicBezTo>
                  <a:cubicBezTo>
                    <a:pt x="180" y="44"/>
                    <a:pt x="176" y="42"/>
                    <a:pt x="171" y="42"/>
                  </a:cubicBezTo>
                  <a:cubicBezTo>
                    <a:pt x="169" y="42"/>
                    <a:pt x="167" y="42"/>
                    <a:pt x="165" y="43"/>
                  </a:cubicBezTo>
                  <a:cubicBezTo>
                    <a:pt x="164" y="43"/>
                    <a:pt x="162" y="44"/>
                    <a:pt x="161" y="44"/>
                  </a:cubicBezTo>
                  <a:cubicBezTo>
                    <a:pt x="157" y="44"/>
                    <a:pt x="154" y="42"/>
                    <a:pt x="152" y="40"/>
                  </a:cubicBezTo>
                  <a:cubicBezTo>
                    <a:pt x="149" y="36"/>
                    <a:pt x="148" y="31"/>
                    <a:pt x="150" y="26"/>
                  </a:cubicBezTo>
                  <a:cubicBezTo>
                    <a:pt x="153" y="20"/>
                    <a:pt x="150" y="13"/>
                    <a:pt x="144" y="10"/>
                  </a:cubicBezTo>
                  <a:cubicBezTo>
                    <a:pt x="138" y="6"/>
                    <a:pt x="131" y="3"/>
                    <a:pt x="124" y="1"/>
                  </a:cubicBezTo>
                  <a:cubicBezTo>
                    <a:pt x="123" y="1"/>
                    <a:pt x="122" y="0"/>
                    <a:pt x="120" y="0"/>
                  </a:cubicBezTo>
                  <a:cubicBezTo>
                    <a:pt x="115" y="0"/>
                    <a:pt x="110" y="4"/>
                    <a:pt x="108" y="9"/>
                  </a:cubicBezTo>
                  <a:cubicBezTo>
                    <a:pt x="106" y="14"/>
                    <a:pt x="101" y="17"/>
                    <a:pt x="97" y="17"/>
                  </a:cubicBezTo>
                  <a:cubicBezTo>
                    <a:pt x="92" y="17"/>
                    <a:pt x="87" y="14"/>
                    <a:pt x="85" y="9"/>
                  </a:cubicBezTo>
                  <a:cubicBezTo>
                    <a:pt x="84" y="4"/>
                    <a:pt x="79" y="0"/>
                    <a:pt x="73" y="0"/>
                  </a:cubicBezTo>
                  <a:cubicBezTo>
                    <a:pt x="72" y="0"/>
                    <a:pt x="71" y="0"/>
                    <a:pt x="70" y="1"/>
                  </a:cubicBezTo>
                  <a:cubicBezTo>
                    <a:pt x="62" y="3"/>
                    <a:pt x="56" y="6"/>
                    <a:pt x="49" y="9"/>
                  </a:cubicBezTo>
                  <a:cubicBezTo>
                    <a:pt x="43" y="13"/>
                    <a:pt x="41" y="20"/>
                    <a:pt x="43" y="26"/>
                  </a:cubicBezTo>
                  <a:cubicBezTo>
                    <a:pt x="46" y="31"/>
                    <a:pt x="45" y="36"/>
                    <a:pt x="41" y="40"/>
                  </a:cubicBezTo>
                  <a:cubicBezTo>
                    <a:pt x="39" y="42"/>
                    <a:pt x="36" y="43"/>
                    <a:pt x="32" y="43"/>
                  </a:cubicBezTo>
                  <a:cubicBezTo>
                    <a:pt x="30" y="43"/>
                    <a:pt x="29" y="43"/>
                    <a:pt x="27" y="42"/>
                  </a:cubicBezTo>
                  <a:cubicBezTo>
                    <a:pt x="26" y="41"/>
                    <a:pt x="24" y="41"/>
                    <a:pt x="22" y="41"/>
                  </a:cubicBezTo>
                  <a:cubicBezTo>
                    <a:pt x="17" y="41"/>
                    <a:pt x="13" y="43"/>
                    <a:pt x="11" y="47"/>
                  </a:cubicBezTo>
                  <a:cubicBezTo>
                    <a:pt x="7" y="54"/>
                    <a:pt x="4" y="61"/>
                    <a:pt x="2" y="68"/>
                  </a:cubicBezTo>
                  <a:cubicBezTo>
                    <a:pt x="0" y="75"/>
                    <a:pt x="4" y="82"/>
                    <a:pt x="10" y="84"/>
                  </a:cubicBezTo>
                  <a:cubicBezTo>
                    <a:pt x="15" y="86"/>
                    <a:pt x="18" y="90"/>
                    <a:pt x="18" y="95"/>
                  </a:cubicBezTo>
                  <a:cubicBezTo>
                    <a:pt x="18" y="100"/>
                    <a:pt x="15" y="105"/>
                    <a:pt x="10" y="107"/>
                  </a:cubicBezTo>
                  <a:cubicBezTo>
                    <a:pt x="3" y="109"/>
                    <a:pt x="0" y="116"/>
                    <a:pt x="2" y="122"/>
                  </a:cubicBezTo>
                  <a:cubicBezTo>
                    <a:pt x="4" y="130"/>
                    <a:pt x="7" y="137"/>
                    <a:pt x="10" y="143"/>
                  </a:cubicBezTo>
                  <a:cubicBezTo>
                    <a:pt x="12" y="147"/>
                    <a:pt x="17" y="150"/>
                    <a:pt x="22" y="150"/>
                  </a:cubicBezTo>
                  <a:cubicBezTo>
                    <a:pt x="24" y="150"/>
                    <a:pt x="26" y="149"/>
                    <a:pt x="27" y="148"/>
                  </a:cubicBezTo>
                  <a:cubicBezTo>
                    <a:pt x="28" y="148"/>
                    <a:pt x="28" y="148"/>
                    <a:pt x="28" y="148"/>
                  </a:cubicBezTo>
                  <a:cubicBezTo>
                    <a:pt x="29" y="148"/>
                    <a:pt x="31" y="147"/>
                    <a:pt x="32" y="147"/>
                  </a:cubicBezTo>
                  <a:cubicBezTo>
                    <a:pt x="35" y="147"/>
                    <a:pt x="38" y="149"/>
                    <a:pt x="41" y="151"/>
                  </a:cubicBezTo>
                  <a:cubicBezTo>
                    <a:pt x="44" y="155"/>
                    <a:pt x="45" y="160"/>
                    <a:pt x="43" y="165"/>
                  </a:cubicBezTo>
                  <a:cubicBezTo>
                    <a:pt x="40" y="171"/>
                    <a:pt x="43" y="178"/>
                    <a:pt x="48" y="181"/>
                  </a:cubicBezTo>
                  <a:cubicBezTo>
                    <a:pt x="55" y="185"/>
                    <a:pt x="62" y="188"/>
                    <a:pt x="69" y="190"/>
                  </a:cubicBezTo>
                  <a:cubicBezTo>
                    <a:pt x="70" y="190"/>
                    <a:pt x="71" y="191"/>
                    <a:pt x="73" y="191"/>
                  </a:cubicBezTo>
                  <a:cubicBezTo>
                    <a:pt x="78" y="191"/>
                    <a:pt x="83" y="187"/>
                    <a:pt x="85" y="182"/>
                  </a:cubicBezTo>
                  <a:cubicBezTo>
                    <a:pt x="86" y="178"/>
                    <a:pt x="91" y="174"/>
                    <a:pt x="96" y="174"/>
                  </a:cubicBezTo>
                  <a:cubicBezTo>
                    <a:pt x="101" y="174"/>
                    <a:pt x="106" y="177"/>
                    <a:pt x="107" y="182"/>
                  </a:cubicBezTo>
                  <a:cubicBezTo>
                    <a:pt x="109" y="187"/>
                    <a:pt x="114" y="191"/>
                    <a:pt x="120" y="191"/>
                  </a:cubicBezTo>
                  <a:cubicBezTo>
                    <a:pt x="121" y="191"/>
                    <a:pt x="122" y="191"/>
                    <a:pt x="123" y="190"/>
                  </a:cubicBezTo>
                  <a:cubicBezTo>
                    <a:pt x="127" y="189"/>
                    <a:pt x="131" y="188"/>
                    <a:pt x="134" y="187"/>
                  </a:cubicBezTo>
                  <a:cubicBezTo>
                    <a:pt x="137" y="185"/>
                    <a:pt x="141" y="184"/>
                    <a:pt x="144" y="182"/>
                  </a:cubicBezTo>
                  <a:cubicBezTo>
                    <a:pt x="150" y="179"/>
                    <a:pt x="152" y="171"/>
                    <a:pt x="149" y="165"/>
                  </a:cubicBezTo>
                  <a:cubicBezTo>
                    <a:pt x="147" y="160"/>
                    <a:pt x="148" y="155"/>
                    <a:pt x="152" y="151"/>
                  </a:cubicBezTo>
                  <a:cubicBezTo>
                    <a:pt x="154" y="149"/>
                    <a:pt x="157" y="148"/>
                    <a:pt x="161" y="148"/>
                  </a:cubicBezTo>
                  <a:cubicBezTo>
                    <a:pt x="162" y="148"/>
                    <a:pt x="164" y="148"/>
                    <a:pt x="165" y="149"/>
                  </a:cubicBezTo>
                  <a:cubicBezTo>
                    <a:pt x="167" y="150"/>
                    <a:pt x="169" y="150"/>
                    <a:pt x="171" y="150"/>
                  </a:cubicBezTo>
                  <a:cubicBezTo>
                    <a:pt x="176" y="150"/>
                    <a:pt x="180" y="148"/>
                    <a:pt x="182" y="144"/>
                  </a:cubicBezTo>
                  <a:cubicBezTo>
                    <a:pt x="186" y="137"/>
                    <a:pt x="189" y="130"/>
                    <a:pt x="191" y="123"/>
                  </a:cubicBezTo>
                  <a:cubicBezTo>
                    <a:pt x="193" y="116"/>
                    <a:pt x="189" y="110"/>
                    <a:pt x="183" y="107"/>
                  </a:cubicBezTo>
                  <a:close/>
                  <a:moveTo>
                    <a:pt x="170" y="134"/>
                  </a:moveTo>
                  <a:cubicBezTo>
                    <a:pt x="167" y="133"/>
                    <a:pt x="164" y="132"/>
                    <a:pt x="161" y="132"/>
                  </a:cubicBezTo>
                  <a:cubicBezTo>
                    <a:pt x="153" y="132"/>
                    <a:pt x="146" y="135"/>
                    <a:pt x="141" y="140"/>
                  </a:cubicBezTo>
                  <a:cubicBezTo>
                    <a:pt x="133" y="148"/>
                    <a:pt x="130" y="159"/>
                    <a:pt x="134" y="169"/>
                  </a:cubicBezTo>
                  <a:cubicBezTo>
                    <a:pt x="132" y="170"/>
                    <a:pt x="130" y="171"/>
                    <a:pt x="128" y="172"/>
                  </a:cubicBezTo>
                  <a:cubicBezTo>
                    <a:pt x="126" y="173"/>
                    <a:pt x="124" y="174"/>
                    <a:pt x="121" y="174"/>
                  </a:cubicBezTo>
                  <a:cubicBezTo>
                    <a:pt x="117" y="164"/>
                    <a:pt x="107" y="158"/>
                    <a:pt x="96" y="158"/>
                  </a:cubicBezTo>
                  <a:cubicBezTo>
                    <a:pt x="86" y="158"/>
                    <a:pt x="75" y="165"/>
                    <a:pt x="71" y="174"/>
                  </a:cubicBezTo>
                  <a:cubicBezTo>
                    <a:pt x="67" y="173"/>
                    <a:pt x="62" y="171"/>
                    <a:pt x="58" y="169"/>
                  </a:cubicBezTo>
                  <a:cubicBezTo>
                    <a:pt x="62" y="159"/>
                    <a:pt x="60" y="147"/>
                    <a:pt x="52" y="140"/>
                  </a:cubicBezTo>
                  <a:cubicBezTo>
                    <a:pt x="47" y="135"/>
                    <a:pt x="39" y="132"/>
                    <a:pt x="32" y="132"/>
                  </a:cubicBezTo>
                  <a:cubicBezTo>
                    <a:pt x="29" y="132"/>
                    <a:pt x="26" y="132"/>
                    <a:pt x="23" y="133"/>
                  </a:cubicBezTo>
                  <a:cubicBezTo>
                    <a:pt x="21" y="129"/>
                    <a:pt x="19" y="125"/>
                    <a:pt x="18" y="120"/>
                  </a:cubicBezTo>
                  <a:cubicBezTo>
                    <a:pt x="28" y="115"/>
                    <a:pt x="34" y="106"/>
                    <a:pt x="34" y="95"/>
                  </a:cubicBezTo>
                  <a:cubicBezTo>
                    <a:pt x="34" y="84"/>
                    <a:pt x="28" y="75"/>
                    <a:pt x="18" y="70"/>
                  </a:cubicBezTo>
                  <a:cubicBezTo>
                    <a:pt x="19" y="66"/>
                    <a:pt x="21" y="61"/>
                    <a:pt x="23" y="57"/>
                  </a:cubicBezTo>
                  <a:cubicBezTo>
                    <a:pt x="26" y="58"/>
                    <a:pt x="29" y="59"/>
                    <a:pt x="32" y="59"/>
                  </a:cubicBezTo>
                  <a:cubicBezTo>
                    <a:pt x="40" y="59"/>
                    <a:pt x="47" y="56"/>
                    <a:pt x="52" y="51"/>
                  </a:cubicBezTo>
                  <a:cubicBezTo>
                    <a:pt x="60" y="43"/>
                    <a:pt x="62" y="32"/>
                    <a:pt x="59" y="22"/>
                  </a:cubicBezTo>
                  <a:cubicBezTo>
                    <a:pt x="63" y="20"/>
                    <a:pt x="67" y="18"/>
                    <a:pt x="71" y="17"/>
                  </a:cubicBezTo>
                  <a:cubicBezTo>
                    <a:pt x="76" y="27"/>
                    <a:pt x="86" y="33"/>
                    <a:pt x="97" y="33"/>
                  </a:cubicBezTo>
                  <a:cubicBezTo>
                    <a:pt x="107" y="33"/>
                    <a:pt x="117" y="26"/>
                    <a:pt x="122" y="17"/>
                  </a:cubicBezTo>
                  <a:cubicBezTo>
                    <a:pt x="126" y="18"/>
                    <a:pt x="130" y="20"/>
                    <a:pt x="134" y="22"/>
                  </a:cubicBezTo>
                  <a:cubicBezTo>
                    <a:pt x="131" y="32"/>
                    <a:pt x="133" y="44"/>
                    <a:pt x="141" y="51"/>
                  </a:cubicBezTo>
                  <a:cubicBezTo>
                    <a:pt x="146" y="57"/>
                    <a:pt x="153" y="59"/>
                    <a:pt x="161" y="59"/>
                  </a:cubicBezTo>
                  <a:cubicBezTo>
                    <a:pt x="164" y="59"/>
                    <a:pt x="167" y="59"/>
                    <a:pt x="170" y="58"/>
                  </a:cubicBezTo>
                  <a:cubicBezTo>
                    <a:pt x="172" y="62"/>
                    <a:pt x="174" y="66"/>
                    <a:pt x="175" y="71"/>
                  </a:cubicBezTo>
                  <a:cubicBezTo>
                    <a:pt x="165" y="75"/>
                    <a:pt x="159" y="85"/>
                    <a:pt x="159" y="96"/>
                  </a:cubicBezTo>
                  <a:cubicBezTo>
                    <a:pt x="159" y="107"/>
                    <a:pt x="165" y="117"/>
                    <a:pt x="175" y="121"/>
                  </a:cubicBezTo>
                  <a:cubicBezTo>
                    <a:pt x="173" y="125"/>
                    <a:pt x="172" y="130"/>
                    <a:pt x="170" y="134"/>
                  </a:cubicBezTo>
                  <a:close/>
                  <a:moveTo>
                    <a:pt x="170" y="134"/>
                  </a:moveTo>
                  <a:cubicBezTo>
                    <a:pt x="170" y="134"/>
                    <a:pt x="170" y="134"/>
                    <a:pt x="170" y="1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sp>
        <p:nvSpPr>
          <p:cNvPr id="33" name="Rectangle 29"/>
          <p:cNvSpPr/>
          <p:nvPr/>
        </p:nvSpPr>
        <p:spPr>
          <a:xfrm>
            <a:off x="7599406" y="1807784"/>
            <a:ext cx="2009488" cy="83125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34" name="Rectangle 29"/>
          <p:cNvSpPr/>
          <p:nvPr/>
        </p:nvSpPr>
        <p:spPr>
          <a:xfrm>
            <a:off x="9119448" y="4660468"/>
            <a:ext cx="2009488" cy="831253"/>
          </a:xfrm>
          <a:prstGeom prst="rect">
            <a:avLst/>
          </a:prstGeom>
        </p:spPr>
        <p:txBody>
          <a:bodyPr wrap="square">
            <a:spAutoFit/>
          </a:bodyPr>
          <a:lstStyle/>
          <a:p>
            <a:pPr lvl="0" algn="l">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35" name="Rectangle 29"/>
          <p:cNvSpPr/>
          <p:nvPr/>
        </p:nvSpPr>
        <p:spPr>
          <a:xfrm>
            <a:off x="2132089" y="1807784"/>
            <a:ext cx="2009488" cy="831253"/>
          </a:xfrm>
          <a:prstGeom prst="rect">
            <a:avLst/>
          </a:prstGeom>
        </p:spPr>
        <p:txBody>
          <a:bodyPr wrap="square">
            <a:spAutoFit/>
          </a:bodyPr>
          <a:lstStyle/>
          <a:p>
            <a:pPr lvl="0" algn="r">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36" name="Rectangle 29"/>
          <p:cNvSpPr/>
          <p:nvPr/>
        </p:nvSpPr>
        <p:spPr>
          <a:xfrm>
            <a:off x="641927" y="4660468"/>
            <a:ext cx="2009488" cy="831253"/>
          </a:xfrm>
          <a:prstGeom prst="rect">
            <a:avLst/>
          </a:prstGeom>
        </p:spPr>
        <p:txBody>
          <a:bodyPr wrap="square">
            <a:spAutoFit/>
          </a:bodyPr>
          <a:lstStyle/>
          <a:p>
            <a:pPr lvl="0" algn="r">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sp>
        <p:nvSpPr>
          <p:cNvPr id="37" name="Rectangle 29"/>
          <p:cNvSpPr/>
          <p:nvPr/>
        </p:nvSpPr>
        <p:spPr>
          <a:xfrm>
            <a:off x="4880687" y="5600555"/>
            <a:ext cx="2009488" cy="831253"/>
          </a:xfrm>
          <a:prstGeom prst="rect">
            <a:avLst/>
          </a:prstGeom>
        </p:spPr>
        <p:txBody>
          <a:bodyPr wrap="square">
            <a:spAutoFit/>
          </a:bodyPr>
          <a:lstStyle/>
          <a:p>
            <a:pPr lvl="0" algn="ctr">
              <a:lnSpc>
                <a:spcPts val="2000"/>
              </a:lnSpc>
              <a:defRPr/>
            </a:pPr>
            <a:r>
              <a:rPr lang="zh-CN" altLang="en-US" sz="1100" dirty="0">
                <a:solidFill>
                  <a:schemeClr val="bg1">
                    <a:lumMod val="50000"/>
                  </a:schemeClr>
                </a:solidFill>
                <a:cs typeface="+mn-ea"/>
                <a:sym typeface="+mn-lt"/>
              </a:rPr>
              <a:t>请在此处添加具体内容，文字尽量言简意赅，简单说明即可，不必过于繁琐</a:t>
            </a:r>
          </a:p>
        </p:txBody>
      </p:sp>
      <p:grpSp>
        <p:nvGrpSpPr>
          <p:cNvPr id="2" name="组合 1"/>
          <p:cNvGrpSpPr/>
          <p:nvPr/>
        </p:nvGrpSpPr>
        <p:grpSpPr>
          <a:xfrm>
            <a:off x="344805" y="302895"/>
            <a:ext cx="2787015" cy="584200"/>
            <a:chOff x="543" y="445"/>
            <a:chExt cx="4389" cy="920"/>
          </a:xfrm>
        </p:grpSpPr>
        <p:sp>
          <p:nvSpPr>
            <p:cNvPr id="3" name="矩形 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文本框 5"/>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pic>
        <p:nvPicPr>
          <p:cNvPr id="78" name="图片 77" descr="摄图网_50014266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89675" y="2667635"/>
            <a:ext cx="2807970" cy="2563495"/>
          </a:xfrm>
          <a:prstGeom prst="rect">
            <a:avLst/>
          </a:prstGeom>
        </p:spPr>
      </p:pic>
      <p:pic>
        <p:nvPicPr>
          <p:cNvPr id="77" name="图片 76" descr="摄图网_50011440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667635"/>
            <a:ext cx="2854325" cy="2564765"/>
          </a:xfrm>
          <a:prstGeom prst="rect">
            <a:avLst/>
          </a:prstGeom>
        </p:spPr>
      </p:pic>
      <p:sp>
        <p:nvSpPr>
          <p:cNvPr id="71" name="Rectangle 4"/>
          <p:cNvSpPr/>
          <p:nvPr/>
        </p:nvSpPr>
        <p:spPr>
          <a:xfrm>
            <a:off x="2854036" y="2667461"/>
            <a:ext cx="2854036" cy="256309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2" name="TextBox 22"/>
          <p:cNvSpPr txBox="1"/>
          <p:nvPr/>
        </p:nvSpPr>
        <p:spPr>
          <a:xfrm>
            <a:off x="9596400" y="4071734"/>
            <a:ext cx="1420996" cy="1231106"/>
          </a:xfrm>
          <a:prstGeom prst="rect">
            <a:avLst/>
          </a:prstGeom>
          <a:noFill/>
        </p:spPr>
        <p:txBody>
          <a:bodyPr wrap="square" rtlCol="0">
            <a:spAutoFit/>
          </a:bodyPr>
          <a:lstStyle/>
          <a:p>
            <a:pPr algn="ctr">
              <a:lnSpc>
                <a:spcPct val="90000"/>
              </a:lnSpc>
            </a:pPr>
            <a:r>
              <a:rPr lang="en-US" sz="8000" b="1" dirty="0">
                <a:solidFill>
                  <a:srgbClr val="090909"/>
                </a:solidFill>
                <a:cs typeface="+mn-ea"/>
                <a:sym typeface="+mn-lt"/>
              </a:rPr>
              <a:t>01</a:t>
            </a:r>
          </a:p>
        </p:txBody>
      </p:sp>
      <p:sp>
        <p:nvSpPr>
          <p:cNvPr id="73" name="TextBox 7"/>
          <p:cNvSpPr txBox="1"/>
          <p:nvPr/>
        </p:nvSpPr>
        <p:spPr>
          <a:xfrm>
            <a:off x="4362192" y="1114182"/>
            <a:ext cx="3467616" cy="584775"/>
          </a:xfrm>
          <a:prstGeom prst="rect">
            <a:avLst/>
          </a:prstGeom>
          <a:noFill/>
        </p:spPr>
        <p:txBody>
          <a:bodyPr wrap="none" rtlCol="0">
            <a:spAutoFit/>
          </a:bodyPr>
          <a:lstStyle/>
          <a:p>
            <a:r>
              <a:rPr lang="zh-CN" altLang="en-US" sz="3200" dirty="0">
                <a:solidFill>
                  <a:schemeClr val="tx1">
                    <a:lumMod val="85000"/>
                    <a:lumOff val="15000"/>
                  </a:schemeClr>
                </a:solidFill>
                <a:cs typeface="+mn-ea"/>
                <a:sym typeface="+mn-lt"/>
              </a:rPr>
              <a:t>添加页面标题内容</a:t>
            </a:r>
          </a:p>
        </p:txBody>
      </p:sp>
      <p:sp>
        <p:nvSpPr>
          <p:cNvPr id="74" name="矩形 73"/>
          <p:cNvSpPr/>
          <p:nvPr/>
        </p:nvSpPr>
        <p:spPr>
          <a:xfrm>
            <a:off x="3117448" y="1671452"/>
            <a:ext cx="5957104" cy="325089"/>
          </a:xfrm>
          <a:prstGeom prst="rect">
            <a:avLst/>
          </a:prstGeom>
        </p:spPr>
        <p:txBody>
          <a:bodyPr wrap="square">
            <a:spAutoFit/>
          </a:bodyPr>
          <a:lstStyle/>
          <a:p>
            <a:pPr algn="ctr">
              <a:lnSpc>
                <a:spcPct val="150000"/>
              </a:lnSpc>
            </a:pPr>
            <a:r>
              <a:rPr lang="zh-CN" altLang="en-US" sz="1100" dirty="0">
                <a:solidFill>
                  <a:schemeClr val="tx1">
                    <a:lumMod val="85000"/>
                    <a:lumOff val="15000"/>
                  </a:schemeClr>
                </a:solidFill>
                <a:cs typeface="+mn-ea"/>
                <a:sym typeface="+mn-lt"/>
              </a:rPr>
              <a:t>单击此处添加文字阐述，添加简短问题说明文字，具体添加文字在此处添加单击</a:t>
            </a:r>
          </a:p>
        </p:txBody>
      </p:sp>
      <p:sp>
        <p:nvSpPr>
          <p:cNvPr id="75" name="TextBox 24"/>
          <p:cNvSpPr txBox="1"/>
          <p:nvPr/>
        </p:nvSpPr>
        <p:spPr>
          <a:xfrm>
            <a:off x="2441428" y="5632177"/>
            <a:ext cx="7697068" cy="388552"/>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i="1" dirty="0">
                <a:solidFill>
                  <a:schemeClr val="tx1">
                    <a:lumMod val="85000"/>
                    <a:lumOff val="15000"/>
                  </a:schemeClr>
                </a:solidFill>
                <a:cs typeface="+mn-ea"/>
                <a:sym typeface="+mn-lt"/>
              </a:rPr>
              <a:t>请在此处添加具体内容，文字尽量言简意赅，简单说明即可，不必过于繁琐，注意板面美观度。</a:t>
            </a:r>
            <a:endParaRPr kumimoji="0" lang="zh-CN" altLang="en-US" sz="1400" b="0" i="1" u="none" strike="noStrike" kern="1200" cap="none" spc="0" normalizeH="0" baseline="0" noProof="0" dirty="0">
              <a:ln>
                <a:noFill/>
              </a:ln>
              <a:solidFill>
                <a:schemeClr val="tx1">
                  <a:lumMod val="85000"/>
                  <a:lumOff val="15000"/>
                </a:schemeClr>
              </a:solidFill>
              <a:effectLst/>
              <a:uLnTx/>
              <a:uFillTx/>
              <a:cs typeface="+mn-ea"/>
              <a:sym typeface="+mn-lt"/>
            </a:endParaRPr>
          </a:p>
        </p:txBody>
      </p:sp>
      <p:sp>
        <p:nvSpPr>
          <p:cNvPr id="76" name="矩形 75"/>
          <p:cNvSpPr/>
          <p:nvPr/>
        </p:nvSpPr>
        <p:spPr>
          <a:xfrm>
            <a:off x="3423623" y="3408680"/>
            <a:ext cx="1867730" cy="1090740"/>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95000"/>
                  </a:schemeClr>
                </a:solidFill>
                <a:cs typeface="+mn-ea"/>
                <a:sym typeface="+mn-lt"/>
              </a:rPr>
              <a:t>请在此处添加具体内容，文字尽量言简意赅，简单说明即可，不必过于繁琐，注意板面美观度。</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checkerboard(across)">
                                      <p:cBhvr>
                                        <p:cTn id="7" dur="750"/>
                                        <p:tgtEl>
                                          <p:spTgt spid="7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wipe(left)">
                                      <p:cBhvr>
                                        <p:cTn id="10" dur="500"/>
                                        <p:tgtEl>
                                          <p:spTgt spid="75"/>
                                        </p:tgtEl>
                                      </p:cBhvr>
                                    </p:animEffect>
                                  </p:childTnLst>
                                </p:cTn>
                              </p:par>
                            </p:childTnLst>
                          </p:cTn>
                        </p:par>
                        <p:par>
                          <p:cTn id="11" fill="hold">
                            <p:stCondLst>
                              <p:cond delay="1000"/>
                            </p:stCondLst>
                            <p:childTnLst>
                              <p:par>
                                <p:cTn id="12" presetID="53" presetClass="entr" presetSubtype="16" fill="hold" grpId="0" nodeType="afterEffect">
                                  <p:stCondLst>
                                    <p:cond delay="0"/>
                                  </p:stCondLst>
                                  <p:iterate type="lt">
                                    <p:tmPct val="4054"/>
                                  </p:iterate>
                                  <p:childTnLst>
                                    <p:set>
                                      <p:cBhvr>
                                        <p:cTn id="13" dur="1" fill="hold">
                                          <p:stCondLst>
                                            <p:cond delay="0"/>
                                          </p:stCondLst>
                                        </p:cTn>
                                        <p:tgtEl>
                                          <p:spTgt spid="76"/>
                                        </p:tgtEl>
                                        <p:attrNameLst>
                                          <p:attrName>style.visibility</p:attrName>
                                        </p:attrNameLst>
                                      </p:cBhvr>
                                      <p:to>
                                        <p:strVal val="visible"/>
                                      </p:to>
                                    </p:set>
                                    <p:anim calcmode="lin" valueType="num">
                                      <p:cBhvr>
                                        <p:cTn id="14" dur="250" fill="hold"/>
                                        <p:tgtEl>
                                          <p:spTgt spid="76"/>
                                        </p:tgtEl>
                                        <p:attrNameLst>
                                          <p:attrName>ppt_w</p:attrName>
                                        </p:attrNameLst>
                                      </p:cBhvr>
                                      <p:tavLst>
                                        <p:tav tm="0">
                                          <p:val>
                                            <p:fltVal val="0"/>
                                          </p:val>
                                        </p:tav>
                                        <p:tav tm="100000">
                                          <p:val>
                                            <p:strVal val="#ppt_w"/>
                                          </p:val>
                                        </p:tav>
                                      </p:tavLst>
                                    </p:anim>
                                    <p:anim calcmode="lin" valueType="num">
                                      <p:cBhvr>
                                        <p:cTn id="15" dur="250" fill="hold"/>
                                        <p:tgtEl>
                                          <p:spTgt spid="76"/>
                                        </p:tgtEl>
                                        <p:attrNameLst>
                                          <p:attrName>ppt_h</p:attrName>
                                        </p:attrNameLst>
                                      </p:cBhvr>
                                      <p:tavLst>
                                        <p:tav tm="0">
                                          <p:val>
                                            <p:fltVal val="0"/>
                                          </p:val>
                                        </p:tav>
                                        <p:tav tm="100000">
                                          <p:val>
                                            <p:strVal val="#ppt_h"/>
                                          </p:val>
                                        </p:tav>
                                      </p:tavLst>
                                    </p:anim>
                                    <p:animEffect transition="in" filter="fade">
                                      <p:cBhvr>
                                        <p:cTn id="16" dur="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93235" y="1955165"/>
            <a:ext cx="3418205" cy="3370580"/>
            <a:chOff x="6839" y="3287"/>
            <a:chExt cx="4772" cy="4705"/>
          </a:xfrm>
        </p:grpSpPr>
        <p:sp>
          <p:nvSpPr>
            <p:cNvPr id="7" name="矩形 6"/>
            <p:cNvSpPr/>
            <p:nvPr/>
          </p:nvSpPr>
          <p:spPr>
            <a:xfrm>
              <a:off x="7035" y="347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矩形 14"/>
            <p:cNvSpPr/>
            <p:nvPr/>
          </p:nvSpPr>
          <p:spPr>
            <a:xfrm>
              <a:off x="9259" y="347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矩形 15"/>
            <p:cNvSpPr/>
            <p:nvPr/>
          </p:nvSpPr>
          <p:spPr>
            <a:xfrm>
              <a:off x="7035" y="568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7" name="矩形 16"/>
            <p:cNvSpPr/>
            <p:nvPr/>
          </p:nvSpPr>
          <p:spPr>
            <a:xfrm>
              <a:off x="9259" y="5681"/>
              <a:ext cx="2143" cy="2143"/>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14" name="直接连接符 13"/>
            <p:cNvCxnSpPr/>
            <p:nvPr/>
          </p:nvCxnSpPr>
          <p:spPr>
            <a:xfrm>
              <a:off x="10334" y="3287"/>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035" y="7992"/>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11077" y="7307"/>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5400000">
              <a:off x="6305" y="4009"/>
              <a:ext cx="106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Freeform 23"/>
            <p:cNvSpPr>
              <a:spLocks noChangeArrowheads="1"/>
            </p:cNvSpPr>
            <p:nvPr/>
          </p:nvSpPr>
          <p:spPr bwMode="auto">
            <a:xfrm>
              <a:off x="7945" y="6627"/>
              <a:ext cx="303" cy="395"/>
            </a:xfrm>
            <a:custGeom>
              <a:avLst/>
              <a:gdLst>
                <a:gd name="T0" fmla="*/ 56869383 w 467"/>
                <a:gd name="T1" fmla="*/ 71431400 h 609"/>
                <a:gd name="T2" fmla="*/ 56869383 w 467"/>
                <a:gd name="T3" fmla="*/ 71431400 h 609"/>
                <a:gd name="T4" fmla="*/ 11036246 w 467"/>
                <a:gd name="T5" fmla="*/ 71431400 h 609"/>
                <a:gd name="T6" fmla="*/ 7271138 w 467"/>
                <a:gd name="T7" fmla="*/ 67808209 h 609"/>
                <a:gd name="T8" fmla="*/ 7271138 w 467"/>
                <a:gd name="T9" fmla="*/ 3752694 h 609"/>
                <a:gd name="T10" fmla="*/ 11036246 w 467"/>
                <a:gd name="T11" fmla="*/ 0 h 609"/>
                <a:gd name="T12" fmla="*/ 30252386 w 467"/>
                <a:gd name="T13" fmla="*/ 0 h 609"/>
                <a:gd name="T14" fmla="*/ 30252386 w 467"/>
                <a:gd name="T15" fmla="*/ 13846331 h 609"/>
                <a:gd name="T16" fmla="*/ 30252386 w 467"/>
                <a:gd name="T17" fmla="*/ 21093073 h 609"/>
                <a:gd name="T18" fmla="*/ 37653243 w 467"/>
                <a:gd name="T19" fmla="*/ 28468958 h 609"/>
                <a:gd name="T20" fmla="*/ 44924380 w 467"/>
                <a:gd name="T21" fmla="*/ 28468958 h 609"/>
                <a:gd name="T22" fmla="*/ 60505132 w 467"/>
                <a:gd name="T23" fmla="*/ 28468958 h 609"/>
                <a:gd name="T24" fmla="*/ 60505132 w 467"/>
                <a:gd name="T25" fmla="*/ 57714571 h 609"/>
                <a:gd name="T26" fmla="*/ 60505132 w 467"/>
                <a:gd name="T27" fmla="*/ 67808209 h 609"/>
                <a:gd name="T28" fmla="*/ 56869383 w 467"/>
                <a:gd name="T29" fmla="*/ 71431400 h 609"/>
                <a:gd name="T30" fmla="*/ 37653243 w 467"/>
                <a:gd name="T31" fmla="*/ 24716265 h 609"/>
                <a:gd name="T32" fmla="*/ 37653243 w 467"/>
                <a:gd name="T33" fmla="*/ 24716265 h 609"/>
                <a:gd name="T34" fmla="*/ 33888135 w 467"/>
                <a:gd name="T35" fmla="*/ 21093073 h 609"/>
                <a:gd name="T36" fmla="*/ 33888135 w 467"/>
                <a:gd name="T37" fmla="*/ 13846331 h 609"/>
                <a:gd name="T38" fmla="*/ 33888135 w 467"/>
                <a:gd name="T39" fmla="*/ 0 h 609"/>
                <a:gd name="T40" fmla="*/ 60505132 w 467"/>
                <a:gd name="T41" fmla="*/ 24716265 h 609"/>
                <a:gd name="T42" fmla="*/ 44924380 w 467"/>
                <a:gd name="T43" fmla="*/ 24716265 h 609"/>
                <a:gd name="T44" fmla="*/ 37653243 w 467"/>
                <a:gd name="T45" fmla="*/ 24716265 h 609"/>
                <a:gd name="T46" fmla="*/ 13762877 w 467"/>
                <a:gd name="T47" fmla="*/ 75054951 h 609"/>
                <a:gd name="T48" fmla="*/ 13762877 w 467"/>
                <a:gd name="T49" fmla="*/ 75054951 h 609"/>
                <a:gd name="T50" fmla="*/ 16489509 w 467"/>
                <a:gd name="T51" fmla="*/ 75054951 h 609"/>
                <a:gd name="T52" fmla="*/ 40379874 w 467"/>
                <a:gd name="T53" fmla="*/ 75054951 h 609"/>
                <a:gd name="T54" fmla="*/ 45833137 w 467"/>
                <a:gd name="T55" fmla="*/ 75054951 h 609"/>
                <a:gd name="T56" fmla="*/ 53233994 w 467"/>
                <a:gd name="T57" fmla="*/ 75054951 h 609"/>
                <a:gd name="T58" fmla="*/ 49468526 w 467"/>
                <a:gd name="T59" fmla="*/ 78678142 h 609"/>
                <a:gd name="T60" fmla="*/ 7271138 w 467"/>
                <a:gd name="T61" fmla="*/ 78678142 h 609"/>
                <a:gd name="T62" fmla="*/ 0 w 467"/>
                <a:gd name="T63" fmla="*/ 71431400 h 609"/>
                <a:gd name="T64" fmla="*/ 0 w 467"/>
                <a:gd name="T65" fmla="*/ 10999436 h 609"/>
                <a:gd name="T66" fmla="*/ 3635389 w 467"/>
                <a:gd name="T67" fmla="*/ 7376244 h 609"/>
                <a:gd name="T68" fmla="*/ 3635389 w 467"/>
                <a:gd name="T69" fmla="*/ 18375680 h 609"/>
                <a:gd name="T70" fmla="*/ 3635389 w 467"/>
                <a:gd name="T71" fmla="*/ 61338122 h 609"/>
                <a:gd name="T72" fmla="*/ 3635389 w 467"/>
                <a:gd name="T73" fmla="*/ 67808209 h 609"/>
                <a:gd name="T74" fmla="*/ 11036246 w 467"/>
                <a:gd name="T75" fmla="*/ 75054951 h 609"/>
                <a:gd name="T76" fmla="*/ 13762877 w 467"/>
                <a:gd name="T77" fmla="*/ 75054951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67" h="609">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8" name="Freeform 84"/>
            <p:cNvSpPr>
              <a:spLocks noChangeArrowheads="1"/>
            </p:cNvSpPr>
            <p:nvPr/>
          </p:nvSpPr>
          <p:spPr bwMode="auto">
            <a:xfrm>
              <a:off x="10125" y="6627"/>
              <a:ext cx="392" cy="392"/>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9" name="Freeform 87"/>
            <p:cNvSpPr>
              <a:spLocks noChangeArrowheads="1"/>
            </p:cNvSpPr>
            <p:nvPr/>
          </p:nvSpPr>
          <p:spPr bwMode="auto">
            <a:xfrm>
              <a:off x="7924" y="4427"/>
              <a:ext cx="392" cy="395"/>
            </a:xfrm>
            <a:custGeom>
              <a:avLst/>
              <a:gdLst>
                <a:gd name="T0" fmla="*/ 39678193 w 602"/>
                <a:gd name="T1" fmla="*/ 78678142 h 609"/>
                <a:gd name="T2" fmla="*/ 39678193 w 602"/>
                <a:gd name="T3" fmla="*/ 78678142 h 609"/>
                <a:gd name="T4" fmla="*/ 0 w 602"/>
                <a:gd name="T5" fmla="*/ 39339251 h 609"/>
                <a:gd name="T6" fmla="*/ 39678193 w 602"/>
                <a:gd name="T7" fmla="*/ 0 h 609"/>
                <a:gd name="T8" fmla="*/ 78442719 w 602"/>
                <a:gd name="T9" fmla="*/ 39339251 h 609"/>
                <a:gd name="T10" fmla="*/ 39678193 w 602"/>
                <a:gd name="T11" fmla="*/ 78678142 h 609"/>
                <a:gd name="T12" fmla="*/ 39678193 w 602"/>
                <a:gd name="T13" fmla="*/ 7376244 h 609"/>
                <a:gd name="T14" fmla="*/ 39678193 w 602"/>
                <a:gd name="T15" fmla="*/ 7376244 h 609"/>
                <a:gd name="T16" fmla="*/ 7308970 w 602"/>
                <a:gd name="T17" fmla="*/ 39339251 h 609"/>
                <a:gd name="T18" fmla="*/ 39678193 w 602"/>
                <a:gd name="T19" fmla="*/ 71431400 h 609"/>
                <a:gd name="T20" fmla="*/ 71002968 w 602"/>
                <a:gd name="T21" fmla="*/ 39339251 h 609"/>
                <a:gd name="T22" fmla="*/ 39678193 w 602"/>
                <a:gd name="T23" fmla="*/ 7376244 h 609"/>
                <a:gd name="T24" fmla="*/ 55340580 w 602"/>
                <a:gd name="T25" fmla="*/ 43091945 h 609"/>
                <a:gd name="T26" fmla="*/ 55340580 w 602"/>
                <a:gd name="T27" fmla="*/ 43091945 h 609"/>
                <a:gd name="T28" fmla="*/ 47900829 w 602"/>
                <a:gd name="T29" fmla="*/ 43091945 h 609"/>
                <a:gd name="T30" fmla="*/ 43332858 w 602"/>
                <a:gd name="T31" fmla="*/ 43091945 h 609"/>
                <a:gd name="T32" fmla="*/ 39678193 w 602"/>
                <a:gd name="T33" fmla="*/ 43091945 h 609"/>
                <a:gd name="T34" fmla="*/ 39678193 w 602"/>
                <a:gd name="T35" fmla="*/ 43091945 h 609"/>
                <a:gd name="T36" fmla="*/ 36023527 w 602"/>
                <a:gd name="T37" fmla="*/ 39339251 h 609"/>
                <a:gd name="T38" fmla="*/ 36023527 w 602"/>
                <a:gd name="T39" fmla="*/ 17469523 h 609"/>
                <a:gd name="T40" fmla="*/ 39678193 w 602"/>
                <a:gd name="T41" fmla="*/ 13846331 h 609"/>
                <a:gd name="T42" fmla="*/ 43332858 w 602"/>
                <a:gd name="T43" fmla="*/ 17469523 h 609"/>
                <a:gd name="T44" fmla="*/ 43332858 w 602"/>
                <a:gd name="T45" fmla="*/ 35715700 h 609"/>
                <a:gd name="T46" fmla="*/ 47900829 w 602"/>
                <a:gd name="T47" fmla="*/ 35715700 h 609"/>
                <a:gd name="T48" fmla="*/ 55340580 w 602"/>
                <a:gd name="T49" fmla="*/ 35715700 h 609"/>
                <a:gd name="T50" fmla="*/ 58995246 w 602"/>
                <a:gd name="T51" fmla="*/ 39339251 h 609"/>
                <a:gd name="T52" fmla="*/ 55340580 w 602"/>
                <a:gd name="T53" fmla="*/ 43091945 h 6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02" h="609">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0" name="Freeform 96"/>
            <p:cNvSpPr>
              <a:spLocks noChangeArrowheads="1"/>
            </p:cNvSpPr>
            <p:nvPr/>
          </p:nvSpPr>
          <p:spPr bwMode="auto">
            <a:xfrm>
              <a:off x="10134" y="4427"/>
              <a:ext cx="392" cy="378"/>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bg1"/>
            </a:solidFill>
            <a:ln>
              <a:noFill/>
            </a:ln>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51" name="TextBox 30"/>
          <p:cNvSpPr txBox="1"/>
          <p:nvPr/>
        </p:nvSpPr>
        <p:spPr>
          <a:xfrm>
            <a:off x="1549292" y="2016107"/>
            <a:ext cx="1862834" cy="369332"/>
          </a:xfrm>
          <a:prstGeom prst="rect">
            <a:avLst/>
          </a:prstGeom>
          <a:noFill/>
        </p:spPr>
        <p:txBody>
          <a:bodyPr wrap="square" lIns="0" tIns="0" rIns="0" bIns="0" rtlCol="0">
            <a:spAutoFit/>
          </a:bodyPr>
          <a:lstStyle/>
          <a:p>
            <a:pPr algn="ctr"/>
            <a:r>
              <a:rPr lang="zh-CN" altLang="en-US" sz="2400" dirty="0">
                <a:solidFill>
                  <a:schemeClr val="tx1">
                    <a:lumMod val="65000"/>
                    <a:lumOff val="35000"/>
                  </a:schemeClr>
                </a:solidFill>
                <a:cs typeface="+mn-ea"/>
                <a:sym typeface="+mn-lt"/>
              </a:rPr>
              <a:t>添加标题</a:t>
            </a:r>
          </a:p>
        </p:txBody>
      </p:sp>
      <p:sp>
        <p:nvSpPr>
          <p:cNvPr id="52" name="TextBox 29"/>
          <p:cNvSpPr txBox="1"/>
          <p:nvPr/>
        </p:nvSpPr>
        <p:spPr>
          <a:xfrm>
            <a:off x="1405276" y="2368307"/>
            <a:ext cx="2290677" cy="663836"/>
          </a:xfrm>
          <a:prstGeom prst="rect">
            <a:avLst/>
          </a:prstGeom>
          <a:noFill/>
        </p:spPr>
        <p:txBody>
          <a:bodyPr wrap="square" lIns="0" tIns="0" rIns="0" bIns="0" rtlCol="0">
            <a:spAutoFit/>
          </a:bodyPr>
          <a:lstStyle/>
          <a:p>
            <a:pPr marL="0" lvl="1" algn="ctr">
              <a:lnSpc>
                <a:spcPct val="150000"/>
              </a:lnSpc>
            </a:pPr>
            <a:r>
              <a:rPr lang="zh-CN" altLang="en-US" sz="1000" dirty="0">
                <a:solidFill>
                  <a:schemeClr val="tx1">
                    <a:lumMod val="65000"/>
                    <a:lumOff val="35000"/>
                  </a:schemeClr>
                </a:solidFill>
                <a:cs typeface="+mn-ea"/>
                <a:sym typeface="+mn-lt"/>
              </a:rPr>
              <a:t>您的内容打在这里，或者通过复制您的文本后或者通过复制您的文本后，在此框中选择粘贴，并选择只保留文字。</a:t>
            </a:r>
          </a:p>
        </p:txBody>
      </p:sp>
      <p:sp>
        <p:nvSpPr>
          <p:cNvPr id="53" name="TextBox 30"/>
          <p:cNvSpPr txBox="1"/>
          <p:nvPr/>
        </p:nvSpPr>
        <p:spPr>
          <a:xfrm>
            <a:off x="1549292" y="4145897"/>
            <a:ext cx="1862834" cy="369332"/>
          </a:xfrm>
          <a:prstGeom prst="rect">
            <a:avLst/>
          </a:prstGeom>
          <a:noFill/>
        </p:spPr>
        <p:txBody>
          <a:bodyPr wrap="square" lIns="0" tIns="0" rIns="0" bIns="0" rtlCol="0">
            <a:spAutoFit/>
          </a:bodyPr>
          <a:lstStyle/>
          <a:p>
            <a:pPr algn="ctr"/>
            <a:r>
              <a:rPr lang="zh-CN" altLang="en-US" sz="2400" dirty="0">
                <a:solidFill>
                  <a:schemeClr val="tx1">
                    <a:lumMod val="65000"/>
                    <a:lumOff val="35000"/>
                  </a:schemeClr>
                </a:solidFill>
                <a:cs typeface="+mn-ea"/>
                <a:sym typeface="+mn-lt"/>
              </a:rPr>
              <a:t>添加标题</a:t>
            </a:r>
          </a:p>
        </p:txBody>
      </p:sp>
      <p:sp>
        <p:nvSpPr>
          <p:cNvPr id="54" name="TextBox 29"/>
          <p:cNvSpPr txBox="1"/>
          <p:nvPr/>
        </p:nvSpPr>
        <p:spPr>
          <a:xfrm>
            <a:off x="1405276" y="4498097"/>
            <a:ext cx="2290677" cy="663836"/>
          </a:xfrm>
          <a:prstGeom prst="rect">
            <a:avLst/>
          </a:prstGeom>
          <a:noFill/>
        </p:spPr>
        <p:txBody>
          <a:bodyPr wrap="square" lIns="0" tIns="0" rIns="0" bIns="0" rtlCol="0">
            <a:spAutoFit/>
          </a:bodyPr>
          <a:lstStyle/>
          <a:p>
            <a:pPr marL="0" lvl="1" algn="ctr">
              <a:lnSpc>
                <a:spcPct val="150000"/>
              </a:lnSpc>
            </a:pPr>
            <a:r>
              <a:rPr lang="zh-CN" altLang="en-US" sz="1000" dirty="0">
                <a:solidFill>
                  <a:schemeClr val="tx1">
                    <a:lumMod val="65000"/>
                    <a:lumOff val="35000"/>
                  </a:schemeClr>
                </a:solidFill>
                <a:cs typeface="+mn-ea"/>
                <a:sym typeface="+mn-lt"/>
              </a:rPr>
              <a:t>您的内容打在这里，或者通过复制您的文本后或者通过复制您的文本后，在此框中选择粘贴，并选择只保留文字。</a:t>
            </a:r>
          </a:p>
        </p:txBody>
      </p:sp>
      <p:sp>
        <p:nvSpPr>
          <p:cNvPr id="55" name="TextBox 30"/>
          <p:cNvSpPr txBox="1"/>
          <p:nvPr/>
        </p:nvSpPr>
        <p:spPr>
          <a:xfrm>
            <a:off x="8338712" y="1955147"/>
            <a:ext cx="1862834" cy="369332"/>
          </a:xfrm>
          <a:prstGeom prst="rect">
            <a:avLst/>
          </a:prstGeom>
          <a:noFill/>
        </p:spPr>
        <p:txBody>
          <a:bodyPr wrap="square" lIns="0" tIns="0" rIns="0" bIns="0" rtlCol="0">
            <a:spAutoFit/>
          </a:bodyPr>
          <a:lstStyle/>
          <a:p>
            <a:pPr algn="ctr"/>
            <a:r>
              <a:rPr lang="zh-CN" altLang="en-US" sz="2400" dirty="0">
                <a:solidFill>
                  <a:schemeClr val="tx1">
                    <a:lumMod val="65000"/>
                    <a:lumOff val="35000"/>
                  </a:schemeClr>
                </a:solidFill>
                <a:cs typeface="+mn-ea"/>
                <a:sym typeface="+mn-lt"/>
              </a:rPr>
              <a:t>添加标题</a:t>
            </a:r>
          </a:p>
        </p:txBody>
      </p:sp>
      <p:sp>
        <p:nvSpPr>
          <p:cNvPr id="56" name="TextBox 29"/>
          <p:cNvSpPr txBox="1"/>
          <p:nvPr/>
        </p:nvSpPr>
        <p:spPr>
          <a:xfrm>
            <a:off x="8194696" y="2307347"/>
            <a:ext cx="2290677" cy="663836"/>
          </a:xfrm>
          <a:prstGeom prst="rect">
            <a:avLst/>
          </a:prstGeom>
          <a:noFill/>
        </p:spPr>
        <p:txBody>
          <a:bodyPr wrap="square" lIns="0" tIns="0" rIns="0" bIns="0" rtlCol="0">
            <a:spAutoFit/>
          </a:bodyPr>
          <a:lstStyle/>
          <a:p>
            <a:pPr marL="0" lvl="1" algn="ctr">
              <a:lnSpc>
                <a:spcPct val="150000"/>
              </a:lnSpc>
            </a:pPr>
            <a:r>
              <a:rPr lang="zh-CN" altLang="en-US" sz="1000" dirty="0">
                <a:solidFill>
                  <a:schemeClr val="tx1">
                    <a:lumMod val="65000"/>
                    <a:lumOff val="35000"/>
                  </a:schemeClr>
                </a:solidFill>
                <a:cs typeface="+mn-ea"/>
                <a:sym typeface="+mn-lt"/>
              </a:rPr>
              <a:t>您的内容打在这里，或者通过复制您的文本后或者通过复制您的文本后，在此框中选择粘贴，并选择只保留文字。</a:t>
            </a:r>
          </a:p>
        </p:txBody>
      </p:sp>
      <p:sp>
        <p:nvSpPr>
          <p:cNvPr id="57" name="TextBox 30"/>
          <p:cNvSpPr txBox="1"/>
          <p:nvPr/>
        </p:nvSpPr>
        <p:spPr>
          <a:xfrm>
            <a:off x="8338712" y="4084937"/>
            <a:ext cx="1862834" cy="369332"/>
          </a:xfrm>
          <a:prstGeom prst="rect">
            <a:avLst/>
          </a:prstGeom>
          <a:noFill/>
        </p:spPr>
        <p:txBody>
          <a:bodyPr wrap="square" lIns="0" tIns="0" rIns="0" bIns="0" rtlCol="0">
            <a:spAutoFit/>
          </a:bodyPr>
          <a:lstStyle/>
          <a:p>
            <a:pPr algn="ctr"/>
            <a:r>
              <a:rPr lang="zh-CN" altLang="en-US" sz="2400" dirty="0">
                <a:solidFill>
                  <a:schemeClr val="tx1">
                    <a:lumMod val="65000"/>
                    <a:lumOff val="35000"/>
                  </a:schemeClr>
                </a:solidFill>
                <a:cs typeface="+mn-ea"/>
                <a:sym typeface="+mn-lt"/>
              </a:rPr>
              <a:t>添加标题</a:t>
            </a:r>
          </a:p>
        </p:txBody>
      </p:sp>
      <p:sp>
        <p:nvSpPr>
          <p:cNvPr id="58" name="TextBox 29"/>
          <p:cNvSpPr txBox="1"/>
          <p:nvPr/>
        </p:nvSpPr>
        <p:spPr>
          <a:xfrm>
            <a:off x="8194696" y="4437137"/>
            <a:ext cx="2290677" cy="663836"/>
          </a:xfrm>
          <a:prstGeom prst="rect">
            <a:avLst/>
          </a:prstGeom>
          <a:noFill/>
        </p:spPr>
        <p:txBody>
          <a:bodyPr wrap="square" lIns="0" tIns="0" rIns="0" bIns="0" rtlCol="0">
            <a:spAutoFit/>
          </a:bodyPr>
          <a:lstStyle/>
          <a:p>
            <a:pPr marL="0" lvl="1" algn="ctr">
              <a:lnSpc>
                <a:spcPct val="150000"/>
              </a:lnSpc>
            </a:pPr>
            <a:r>
              <a:rPr lang="zh-CN" altLang="en-US" sz="1000" dirty="0">
                <a:solidFill>
                  <a:schemeClr val="tx1">
                    <a:lumMod val="65000"/>
                    <a:lumOff val="35000"/>
                  </a:schemeClr>
                </a:solidFill>
                <a:cs typeface="+mn-ea"/>
                <a:sym typeface="+mn-lt"/>
              </a:rPr>
              <a:t>您的内容打在这里，或者通过复制您的文本后或者通过复制您的文本后，在此框中选择粘贴，并选择只保留文字。</a:t>
            </a:r>
          </a:p>
        </p:txBody>
      </p:sp>
      <p:grpSp>
        <p:nvGrpSpPr>
          <p:cNvPr id="2" name="组合 1"/>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left)">
                                      <p:cBhvr>
                                        <p:cTn id="21" dur="500"/>
                                        <p:tgtEl>
                                          <p:spTgt spid="5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arn(inVertical)">
                                      <p:cBhvr>
                                        <p:cTn id="24" dur="500"/>
                                        <p:tgtEl>
                                          <p:spTgt spid="56"/>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barn(inVertic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
        <p:nvSpPr>
          <p:cNvPr id="32" name="î$ļîďè"/>
          <p:cNvSpPr/>
          <p:nvPr/>
        </p:nvSpPr>
        <p:spPr>
          <a:xfrm>
            <a:off x="5495544" y="4438649"/>
            <a:ext cx="3012472" cy="1704976"/>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endParaRPr lang="zh-CN" altLang="en-US" sz="2000" b="1" dirty="0">
              <a:cs typeface="+mn-ea"/>
              <a:sym typeface="+mn-lt"/>
            </a:endParaRPr>
          </a:p>
        </p:txBody>
      </p:sp>
      <p:grpSp>
        <p:nvGrpSpPr>
          <p:cNvPr id="21" name="íṥľiḓê"/>
          <p:cNvGrpSpPr/>
          <p:nvPr/>
        </p:nvGrpSpPr>
        <p:grpSpPr>
          <a:xfrm>
            <a:off x="5670904" y="4601203"/>
            <a:ext cx="2661752" cy="1227467"/>
            <a:chOff x="7279675" y="1570597"/>
            <a:chExt cx="2707523" cy="1227467"/>
          </a:xfrm>
        </p:grpSpPr>
        <p:grpSp>
          <p:nvGrpSpPr>
            <p:cNvPr id="22" name="ïS1îḋe"/>
            <p:cNvGrpSpPr/>
            <p:nvPr/>
          </p:nvGrpSpPr>
          <p:grpSpPr>
            <a:xfrm>
              <a:off x="7279675" y="1570597"/>
              <a:ext cx="2707523" cy="1227467"/>
              <a:chOff x="982660" y="1601459"/>
              <a:chExt cx="2458716" cy="1227467"/>
            </a:xfrm>
          </p:grpSpPr>
          <p:sp>
            <p:nvSpPr>
              <p:cNvPr id="36" name="îṡľïḓè"/>
              <p:cNvSpPr txBox="1"/>
              <p:nvPr/>
            </p:nvSpPr>
            <p:spPr>
              <a:xfrm>
                <a:off x="982660" y="1601459"/>
                <a:ext cx="2458716" cy="810885"/>
              </a:xfrm>
              <a:prstGeom prst="rect">
                <a:avLst/>
              </a:prstGeom>
              <a:noFill/>
            </p:spPr>
            <p:txBody>
              <a:bodyPr wrap="square" lIns="91440" tIns="45720" rIns="91440" bIns="45720" rtlCol="0" anchor="t" anchorCtr="0">
                <a:normAutofit/>
              </a:bodyPr>
              <a:lstStyle/>
              <a:p>
                <a:pPr>
                  <a:lnSpc>
                    <a:spcPct val="150000"/>
                  </a:lnSpc>
                </a:pPr>
                <a:r>
                  <a:rPr lang="zh-CN" altLang="en-US" sz="1000" dirty="0">
                    <a:solidFill>
                      <a:schemeClr val="bg1"/>
                    </a:solidFill>
                    <a:cs typeface="+mn-ea"/>
                    <a:sym typeface="+mn-lt"/>
                  </a:rPr>
                  <a:t>请在此处添加具体内容，文字尽量言简意赅请在此处添加具体内容</a:t>
                </a:r>
                <a:endParaRPr lang="en-US" altLang="zh-CN" sz="1000">
                  <a:solidFill>
                    <a:schemeClr val="bg1"/>
                  </a:solidFill>
                  <a:cs typeface="+mn-ea"/>
                  <a:sym typeface="+mn-lt"/>
                </a:endParaRPr>
              </a:p>
              <a:p>
                <a:pPr>
                  <a:lnSpc>
                    <a:spcPct val="150000"/>
                  </a:lnSpc>
                </a:pPr>
                <a:r>
                  <a:rPr lang="en-US" altLang="zh-CN" sz="1000">
                    <a:solidFill>
                      <a:schemeClr val="bg1"/>
                    </a:solidFill>
                    <a:cs typeface="+mn-ea"/>
                    <a:sym typeface="+mn-lt"/>
                  </a:rPr>
                  <a:t>……</a:t>
                </a:r>
                <a:endParaRPr lang="en-US" altLang="zh-CN" sz="1000" dirty="0">
                  <a:solidFill>
                    <a:schemeClr val="bg1"/>
                  </a:solidFill>
                  <a:cs typeface="+mn-ea"/>
                  <a:sym typeface="+mn-lt"/>
                </a:endParaRPr>
              </a:p>
            </p:txBody>
          </p:sp>
          <p:sp>
            <p:nvSpPr>
              <p:cNvPr id="37" name="işlíḍê"/>
              <p:cNvSpPr txBox="1"/>
              <p:nvPr/>
            </p:nvSpPr>
            <p:spPr>
              <a:xfrm>
                <a:off x="982660" y="2398378"/>
                <a:ext cx="1779590" cy="430548"/>
              </a:xfrm>
              <a:prstGeom prst="roundRect">
                <a:avLst/>
              </a:prstGeom>
              <a:noFill/>
              <a:ln>
                <a:solidFill>
                  <a:schemeClr val="bg1"/>
                </a:solidFill>
              </a:ln>
            </p:spPr>
            <p:txBody>
              <a:bodyPr wrap="square" lIns="91440" tIns="45720" rIns="91440" bIns="45720" rtlCol="0" anchor="ctr" anchorCtr="0">
                <a:normAutofit/>
              </a:bodyPr>
              <a:lstStyle>
                <a:defPPr>
                  <a:defRPr lang="zh-CN"/>
                </a:defPPr>
                <a:lvl1pPr>
                  <a:defRPr sz="1400" b="1">
                    <a:solidFill>
                      <a:schemeClr val="bg1"/>
                    </a:solidFill>
                  </a:defRPr>
                </a:lvl1pPr>
              </a:lstStyle>
              <a:p>
                <a:r>
                  <a:rPr lang="en-US" altLang="zh-CN">
                    <a:cs typeface="+mn-ea"/>
                    <a:sym typeface="+mn-lt"/>
                  </a:rPr>
                  <a:t>Text here</a:t>
                </a:r>
                <a:endParaRPr lang="vi-VN" dirty="0">
                  <a:cs typeface="+mn-ea"/>
                  <a:sym typeface="+mn-lt"/>
                </a:endParaRPr>
              </a:p>
            </p:txBody>
          </p:sp>
        </p:grpSp>
        <p:sp>
          <p:nvSpPr>
            <p:cNvPr id="35" name="îṩlïḍè"/>
            <p:cNvSpPr/>
            <p:nvPr/>
          </p:nvSpPr>
          <p:spPr>
            <a:xfrm>
              <a:off x="8946947" y="2492302"/>
              <a:ext cx="180975" cy="180975"/>
            </a:xfrm>
            <a:prstGeom prst="chevron">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dirty="0">
                <a:solidFill>
                  <a:schemeClr val="tx1"/>
                </a:solidFill>
                <a:cs typeface="+mn-ea"/>
                <a:sym typeface="+mn-lt"/>
              </a:endParaRPr>
            </a:p>
          </p:txBody>
        </p:sp>
      </p:grpSp>
      <p:sp>
        <p:nvSpPr>
          <p:cNvPr id="26" name="isľídé"/>
          <p:cNvSpPr/>
          <p:nvPr/>
        </p:nvSpPr>
        <p:spPr>
          <a:xfrm>
            <a:off x="8508016" y="4438649"/>
            <a:ext cx="3012472" cy="1704976"/>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endParaRPr lang="zh-CN" altLang="en-US" sz="2000" b="1" dirty="0">
              <a:cs typeface="+mn-ea"/>
              <a:sym typeface="+mn-lt"/>
            </a:endParaRPr>
          </a:p>
        </p:txBody>
      </p:sp>
      <p:grpSp>
        <p:nvGrpSpPr>
          <p:cNvPr id="27" name="ïs1iḑé"/>
          <p:cNvGrpSpPr/>
          <p:nvPr/>
        </p:nvGrpSpPr>
        <p:grpSpPr>
          <a:xfrm>
            <a:off x="8683376" y="4601203"/>
            <a:ext cx="2661752" cy="1227467"/>
            <a:chOff x="7279675" y="1570597"/>
            <a:chExt cx="2707523" cy="1227467"/>
          </a:xfrm>
        </p:grpSpPr>
        <p:grpSp>
          <p:nvGrpSpPr>
            <p:cNvPr id="28" name="íŝľiḋe"/>
            <p:cNvGrpSpPr/>
            <p:nvPr/>
          </p:nvGrpSpPr>
          <p:grpSpPr>
            <a:xfrm>
              <a:off x="7279675" y="1570597"/>
              <a:ext cx="2707523" cy="1227467"/>
              <a:chOff x="982660" y="1601459"/>
              <a:chExt cx="2458716" cy="1227467"/>
            </a:xfrm>
          </p:grpSpPr>
          <p:sp>
            <p:nvSpPr>
              <p:cNvPr id="30" name="ïšḷíďê"/>
              <p:cNvSpPr txBox="1"/>
              <p:nvPr/>
            </p:nvSpPr>
            <p:spPr>
              <a:xfrm>
                <a:off x="982660" y="1601459"/>
                <a:ext cx="2458716" cy="810885"/>
              </a:xfrm>
              <a:prstGeom prst="rect">
                <a:avLst/>
              </a:prstGeom>
              <a:noFill/>
            </p:spPr>
            <p:txBody>
              <a:bodyPr wrap="square" lIns="91440" tIns="45720" rIns="91440" bIns="45720" rtlCol="0" anchor="t" anchorCtr="0">
                <a:normAutofit/>
              </a:bodyPr>
              <a:lstStyle/>
              <a:p>
                <a:pPr>
                  <a:lnSpc>
                    <a:spcPct val="160000"/>
                  </a:lnSpc>
                </a:pPr>
                <a:r>
                  <a:rPr lang="zh-CN" altLang="en-US" sz="1000" dirty="0">
                    <a:solidFill>
                      <a:schemeClr val="bg1"/>
                    </a:solidFill>
                    <a:cs typeface="+mn-ea"/>
                    <a:sym typeface="+mn-lt"/>
                  </a:rPr>
                  <a:t>请在此处添加具体内容，文字尽量言简意赅请在此处添加具体内容</a:t>
                </a:r>
                <a:r>
                  <a:rPr lang="en-US" altLang="zh-CN" sz="1000" dirty="0">
                    <a:solidFill>
                      <a:schemeClr val="bg1"/>
                    </a:solidFill>
                    <a:cs typeface="+mn-ea"/>
                    <a:sym typeface="+mn-lt"/>
                  </a:rPr>
                  <a:t>……</a:t>
                </a:r>
              </a:p>
            </p:txBody>
          </p:sp>
          <p:sp>
            <p:nvSpPr>
              <p:cNvPr id="31" name="ïSḷïḑê"/>
              <p:cNvSpPr txBox="1"/>
              <p:nvPr/>
            </p:nvSpPr>
            <p:spPr>
              <a:xfrm>
                <a:off x="982660" y="2398378"/>
                <a:ext cx="1779590" cy="430548"/>
              </a:xfrm>
              <a:prstGeom prst="roundRect">
                <a:avLst/>
              </a:prstGeom>
              <a:noFill/>
              <a:ln>
                <a:solidFill>
                  <a:schemeClr val="bg1"/>
                </a:solidFill>
              </a:ln>
            </p:spPr>
            <p:txBody>
              <a:bodyPr wrap="square" lIns="91440" tIns="45720" rIns="91440" bIns="45720" rtlCol="0" anchor="ctr" anchorCtr="0">
                <a:normAutofit/>
              </a:bodyPr>
              <a:lstStyle>
                <a:defPPr>
                  <a:defRPr lang="zh-CN"/>
                </a:defPPr>
                <a:lvl1pPr>
                  <a:defRPr sz="1400" b="1">
                    <a:solidFill>
                      <a:schemeClr val="bg1"/>
                    </a:solidFill>
                  </a:defRPr>
                </a:lvl1pPr>
              </a:lstStyle>
              <a:p>
                <a:r>
                  <a:rPr lang="en-US" altLang="zh-CN" dirty="0">
                    <a:cs typeface="+mn-ea"/>
                    <a:sym typeface="+mn-lt"/>
                  </a:rPr>
                  <a:t>Text here</a:t>
                </a:r>
                <a:endParaRPr lang="vi-VN" dirty="0">
                  <a:cs typeface="+mn-ea"/>
                  <a:sym typeface="+mn-lt"/>
                </a:endParaRPr>
              </a:p>
            </p:txBody>
          </p:sp>
        </p:grpSp>
        <p:sp>
          <p:nvSpPr>
            <p:cNvPr id="29" name="îşľiďè"/>
            <p:cNvSpPr/>
            <p:nvPr/>
          </p:nvSpPr>
          <p:spPr>
            <a:xfrm>
              <a:off x="8946947" y="2492302"/>
              <a:ext cx="180975" cy="180975"/>
            </a:xfrm>
            <a:prstGeom prst="chevron">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dirty="0">
                <a:solidFill>
                  <a:schemeClr val="tx1"/>
                </a:solidFill>
                <a:cs typeface="+mn-ea"/>
                <a:sym typeface="+mn-lt"/>
              </a:endParaRPr>
            </a:p>
          </p:txBody>
        </p:sp>
      </p:grpSp>
      <p:cxnSp>
        <p:nvCxnSpPr>
          <p:cNvPr id="23" name="直接连接符 22"/>
          <p:cNvCxnSpPr/>
          <p:nvPr/>
        </p:nvCxnSpPr>
        <p:spPr>
          <a:xfrm>
            <a:off x="5543013" y="1494618"/>
            <a:ext cx="0" cy="2523744"/>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24" name="iṡ1íḓé"/>
          <p:cNvGrpSpPr/>
          <p:nvPr/>
        </p:nvGrpSpPr>
        <p:grpSpPr>
          <a:xfrm>
            <a:off x="6865064" y="1494618"/>
            <a:ext cx="3222501" cy="1147271"/>
            <a:chOff x="7258739" y="3180364"/>
            <a:chExt cx="2410141" cy="1147271"/>
          </a:xfrm>
        </p:grpSpPr>
        <p:sp>
          <p:nvSpPr>
            <p:cNvPr id="25" name="ïṡlïďê"/>
            <p:cNvSpPr txBox="1"/>
            <p:nvPr/>
          </p:nvSpPr>
          <p:spPr>
            <a:xfrm>
              <a:off x="7258739" y="3180364"/>
              <a:ext cx="2410141" cy="448557"/>
            </a:xfrm>
            <a:prstGeom prst="rect">
              <a:avLst/>
            </a:prstGeom>
            <a:noFill/>
          </p:spPr>
          <p:txBody>
            <a:bodyPr wrap="square" lIns="91440" tIns="45720" rIns="91440" bIns="45720" rtlCol="0" anchor="b" anchorCtr="0">
              <a:normAutofit/>
            </a:bodyPr>
            <a:lstStyle/>
            <a:p>
              <a:pPr lvl="0" defTabSz="914400">
                <a:defRPr/>
              </a:pPr>
              <a:r>
                <a:rPr lang="zh-CN" altLang="en-US" sz="1600" dirty="0">
                  <a:effectLst>
                    <a:outerShdw dist="63500" dir="5400000" algn="t" rotWithShape="0">
                      <a:prstClr val="black">
                        <a:alpha val="10000"/>
                      </a:prstClr>
                    </a:outerShdw>
                  </a:effectLst>
                  <a:cs typeface="+mn-ea"/>
                  <a:sym typeface="+mn-lt"/>
                </a:rPr>
                <a:t>添加标题</a:t>
              </a:r>
            </a:p>
          </p:txBody>
        </p:sp>
        <p:sp>
          <p:nvSpPr>
            <p:cNvPr id="38" name="îŝ1íḑè"/>
            <p:cNvSpPr txBox="1"/>
            <p:nvPr/>
          </p:nvSpPr>
          <p:spPr>
            <a:xfrm>
              <a:off x="7258739" y="3628920"/>
              <a:ext cx="2410141" cy="698715"/>
            </a:xfrm>
            <a:prstGeom prst="rect">
              <a:avLst/>
            </a:prstGeom>
            <a:noFill/>
          </p:spPr>
          <p:txBody>
            <a:bodyPr wrap="square" lIns="91440" tIns="45720" rIns="91440" bIns="45720" rtlCol="0" anchor="t" anchorCtr="0">
              <a:normAutofit/>
            </a:bodyPr>
            <a:lstStyle/>
            <a:p>
              <a:pPr>
                <a:lnSpc>
                  <a:spcPct val="120000"/>
                </a:lnSpc>
              </a:pPr>
              <a:r>
                <a:rPr lang="zh-CN" altLang="en-US" sz="1100" dirty="0">
                  <a:solidFill>
                    <a:schemeClr val="tx1">
                      <a:lumMod val="85000"/>
                      <a:lumOff val="15000"/>
                    </a:schemeClr>
                  </a:solidFill>
                  <a:cs typeface="+mn-ea"/>
                  <a:sym typeface="+mn-lt"/>
                </a:rPr>
                <a:t>请在此处添加具体内容，文字尽量言简意赅请在此处添加具体内容</a:t>
              </a:r>
              <a:r>
                <a:rPr lang="en-US" altLang="zh-CN" sz="1100" dirty="0">
                  <a:cs typeface="+mn-ea"/>
                  <a:sym typeface="+mn-lt"/>
                </a:rPr>
                <a:t>……</a:t>
              </a:r>
            </a:p>
          </p:txBody>
        </p:sp>
      </p:grpSp>
      <p:grpSp>
        <p:nvGrpSpPr>
          <p:cNvPr id="39" name="ïśḷîḓê"/>
          <p:cNvGrpSpPr/>
          <p:nvPr/>
        </p:nvGrpSpPr>
        <p:grpSpPr>
          <a:xfrm>
            <a:off x="6096000" y="1681510"/>
            <a:ext cx="667332" cy="667330"/>
            <a:chOff x="809883" y="1822439"/>
            <a:chExt cx="721040" cy="721040"/>
          </a:xfrm>
        </p:grpSpPr>
        <p:sp>
          <p:nvSpPr>
            <p:cNvPr id="40" name="ïṥḻíḋè"/>
            <p:cNvSpPr/>
            <p:nvPr/>
          </p:nvSpPr>
          <p:spPr>
            <a:xfrm>
              <a:off x="809883" y="1822439"/>
              <a:ext cx="721040" cy="721040"/>
            </a:xfrm>
            <a:prstGeom prst="ellipse">
              <a:avLst/>
            </a:prstGeom>
            <a:gradFill>
              <a:gsLst>
                <a:gs pos="1000">
                  <a:schemeClr val="tx1">
                    <a:lumMod val="85000"/>
                    <a:lumOff val="15000"/>
                  </a:schemeClr>
                </a:gs>
                <a:gs pos="99000">
                  <a:srgbClr val="C9423B"/>
                </a:gs>
              </a:gsLst>
              <a:lin ang="3600000" scaled="0"/>
            </a:gra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cs typeface="+mn-ea"/>
                <a:sym typeface="+mn-lt"/>
              </a:endParaRPr>
            </a:p>
          </p:txBody>
        </p:sp>
        <p:sp>
          <p:nvSpPr>
            <p:cNvPr id="41" name="işliďé"/>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dirty="0">
                <a:cs typeface="+mn-ea"/>
                <a:sym typeface="+mn-lt"/>
              </a:endParaRPr>
            </a:p>
          </p:txBody>
        </p:sp>
      </p:grpSp>
      <p:grpSp>
        <p:nvGrpSpPr>
          <p:cNvPr id="42" name="íṧliďè"/>
          <p:cNvGrpSpPr/>
          <p:nvPr/>
        </p:nvGrpSpPr>
        <p:grpSpPr>
          <a:xfrm>
            <a:off x="6865064" y="2834424"/>
            <a:ext cx="3222501" cy="1147271"/>
            <a:chOff x="7258739" y="3180364"/>
            <a:chExt cx="2410141" cy="1147271"/>
          </a:xfrm>
        </p:grpSpPr>
        <p:sp>
          <p:nvSpPr>
            <p:cNvPr id="43" name="iSḻîdè"/>
            <p:cNvSpPr txBox="1"/>
            <p:nvPr/>
          </p:nvSpPr>
          <p:spPr>
            <a:xfrm>
              <a:off x="7258739" y="3180364"/>
              <a:ext cx="2410141" cy="448557"/>
            </a:xfrm>
            <a:prstGeom prst="rect">
              <a:avLst/>
            </a:prstGeom>
            <a:noFill/>
          </p:spPr>
          <p:txBody>
            <a:bodyPr wrap="square" lIns="91440" tIns="45720" rIns="91440" bIns="45720" rtlCol="0" anchor="b" anchorCtr="0">
              <a:normAutofit/>
            </a:bodyPr>
            <a:lstStyle/>
            <a:p>
              <a:pPr lvl="0" defTabSz="914400">
                <a:defRPr/>
              </a:pPr>
              <a:r>
                <a:rPr lang="zh-CN" altLang="en-US" sz="1600" dirty="0">
                  <a:effectLst>
                    <a:outerShdw dist="63500" dir="5400000" algn="t" rotWithShape="0">
                      <a:prstClr val="black">
                        <a:alpha val="10000"/>
                      </a:prstClr>
                    </a:outerShdw>
                  </a:effectLst>
                  <a:cs typeface="+mn-ea"/>
                  <a:sym typeface="+mn-lt"/>
                </a:rPr>
                <a:t>添加标题</a:t>
              </a:r>
            </a:p>
          </p:txBody>
        </p:sp>
        <p:sp>
          <p:nvSpPr>
            <p:cNvPr id="44" name="ïŝļide"/>
            <p:cNvSpPr txBox="1"/>
            <p:nvPr/>
          </p:nvSpPr>
          <p:spPr>
            <a:xfrm>
              <a:off x="7258739" y="3628920"/>
              <a:ext cx="2410141" cy="698715"/>
            </a:xfrm>
            <a:prstGeom prst="rect">
              <a:avLst/>
            </a:prstGeom>
            <a:noFill/>
          </p:spPr>
          <p:txBody>
            <a:bodyPr wrap="square" lIns="91440" tIns="45720" rIns="91440" bIns="45720" rtlCol="0" anchor="t" anchorCtr="0">
              <a:normAutofit/>
            </a:bodyPr>
            <a:lstStyle/>
            <a:p>
              <a:pPr>
                <a:lnSpc>
                  <a:spcPct val="120000"/>
                </a:lnSpc>
              </a:pPr>
              <a:r>
                <a:rPr lang="zh-CN" altLang="en-US" sz="1100" dirty="0">
                  <a:solidFill>
                    <a:schemeClr val="tx1">
                      <a:lumMod val="85000"/>
                      <a:lumOff val="15000"/>
                    </a:schemeClr>
                  </a:solidFill>
                  <a:cs typeface="+mn-ea"/>
                  <a:sym typeface="+mn-lt"/>
                </a:rPr>
                <a:t>请在此处添加具体内容，文字尽量言简意赅请在此处添加具体内容</a:t>
              </a:r>
              <a:r>
                <a:rPr lang="en-US" altLang="zh-CN" sz="1100" dirty="0">
                  <a:cs typeface="+mn-ea"/>
                  <a:sym typeface="+mn-lt"/>
                </a:rPr>
                <a:t>……</a:t>
              </a:r>
            </a:p>
          </p:txBody>
        </p:sp>
      </p:grpSp>
      <p:grpSp>
        <p:nvGrpSpPr>
          <p:cNvPr id="45" name="íṩ1ïḑe"/>
          <p:cNvGrpSpPr/>
          <p:nvPr/>
        </p:nvGrpSpPr>
        <p:grpSpPr>
          <a:xfrm>
            <a:off x="6096000" y="3021316"/>
            <a:ext cx="667332" cy="667330"/>
            <a:chOff x="809883" y="1822439"/>
            <a:chExt cx="721040" cy="721040"/>
          </a:xfrm>
          <a:solidFill>
            <a:srgbClr val="FDC006"/>
          </a:solidFill>
        </p:grpSpPr>
        <p:sp>
          <p:nvSpPr>
            <p:cNvPr id="46" name="îšḻíḑe"/>
            <p:cNvSpPr/>
            <p:nvPr/>
          </p:nvSpPr>
          <p:spPr>
            <a:xfrm>
              <a:off x="809883" y="1822439"/>
              <a:ext cx="721040" cy="721040"/>
            </a:xfrm>
            <a:prstGeom prst="ellipse">
              <a:avLst/>
            </a:prstGeom>
            <a:gradFill>
              <a:gsLst>
                <a:gs pos="1000">
                  <a:schemeClr val="tx1">
                    <a:lumMod val="85000"/>
                    <a:lumOff val="15000"/>
                  </a:schemeClr>
                </a:gs>
                <a:gs pos="99000">
                  <a:srgbClr val="C9423B"/>
                </a:gs>
              </a:gsLst>
              <a:lin ang="3600000" scaled="0"/>
            </a:gra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10000"/>
            </a:bodyPr>
            <a:lstStyle/>
            <a:p>
              <a:pPr algn="ctr"/>
              <a:endParaRPr lang="en-US" sz="2800" b="1" dirty="0">
                <a:solidFill>
                  <a:schemeClr val="bg1"/>
                </a:solidFill>
                <a:cs typeface="+mn-ea"/>
                <a:sym typeface="+mn-lt"/>
              </a:endParaRPr>
            </a:p>
          </p:txBody>
        </p:sp>
        <p:sp>
          <p:nvSpPr>
            <p:cNvPr id="47" name="íšḻiďè"/>
            <p:cNvSpPr/>
            <p:nvPr/>
          </p:nvSpPr>
          <p:spPr bwMode="auto">
            <a:xfrm>
              <a:off x="1001760" y="2010248"/>
              <a:ext cx="337286" cy="345422"/>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solidFill>
              <a:schemeClr val="bg1"/>
            </a:solidFill>
            <a:ln>
              <a:noFill/>
            </a:ln>
          </p:spPr>
          <p:txBody>
            <a:bodyPr/>
            <a:lstStyle/>
            <a:p>
              <a:endParaRPr lang="zh-CN" altLang="en-US" dirty="0">
                <a:cs typeface="+mn-ea"/>
                <a:sym typeface="+mn-lt"/>
              </a:endParaRPr>
            </a:p>
          </p:txBody>
        </p:sp>
      </p:grpSp>
      <p:pic>
        <p:nvPicPr>
          <p:cNvPr id="48" name="图片 47" descr="C:\Users\HUDEYU\Desktop\网站图片\摄图网_500313185.jpg摄图网_500313185"/>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453399" y="1343579"/>
            <a:ext cx="3611297" cy="4800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additive="base">
                                        <p:cTn id="20" dur="500" fill="hold"/>
                                        <p:tgtEl>
                                          <p:spTgt spid="39"/>
                                        </p:tgtEl>
                                        <p:attrNameLst>
                                          <p:attrName>ppt_x</p:attrName>
                                        </p:attrNameLst>
                                      </p:cBhvr>
                                      <p:tavLst>
                                        <p:tav tm="0">
                                          <p:val>
                                            <p:strVal val="#ppt_x"/>
                                          </p:val>
                                        </p:tav>
                                        <p:tav tm="100000">
                                          <p:val>
                                            <p:strVal val="#ppt_x"/>
                                          </p:val>
                                        </p:tav>
                                      </p:tavLst>
                                    </p:anim>
                                    <p:anim calcmode="lin" valueType="num">
                                      <p:cBhvr additive="base">
                                        <p:cTn id="21" dur="500" fill="hold"/>
                                        <p:tgtEl>
                                          <p:spTgt spid="39"/>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153160" y="-1262380"/>
            <a:ext cx="14570710" cy="5759450"/>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1153160" y="-1252220"/>
            <a:ext cx="14570710" cy="5759450"/>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Oval 9"/>
          <p:cNvSpPr/>
          <p:nvPr/>
        </p:nvSpPr>
        <p:spPr>
          <a:xfrm>
            <a:off x="1542736" y="2960120"/>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1"/>
              </a:solidFill>
              <a:cs typeface="+mn-ea"/>
              <a:sym typeface="+mn-lt"/>
            </a:endParaRPr>
          </a:p>
        </p:txBody>
      </p:sp>
      <p:sp>
        <p:nvSpPr>
          <p:cNvPr id="37" name="Oval 26"/>
          <p:cNvSpPr/>
          <p:nvPr/>
        </p:nvSpPr>
        <p:spPr>
          <a:xfrm>
            <a:off x="4129981" y="2964031"/>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2"/>
              </a:solidFill>
              <a:cs typeface="+mn-ea"/>
              <a:sym typeface="+mn-lt"/>
            </a:endParaRPr>
          </a:p>
        </p:txBody>
      </p:sp>
      <p:sp>
        <p:nvSpPr>
          <p:cNvPr id="40" name="Oval 30"/>
          <p:cNvSpPr/>
          <p:nvPr/>
        </p:nvSpPr>
        <p:spPr>
          <a:xfrm>
            <a:off x="6696905" y="3106271"/>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3"/>
              </a:solidFill>
              <a:cs typeface="+mn-ea"/>
              <a:sym typeface="+mn-lt"/>
            </a:endParaRPr>
          </a:p>
        </p:txBody>
      </p:sp>
      <p:sp>
        <p:nvSpPr>
          <p:cNvPr id="43" name="Oval 34"/>
          <p:cNvSpPr/>
          <p:nvPr/>
        </p:nvSpPr>
        <p:spPr>
          <a:xfrm>
            <a:off x="9263830" y="3035151"/>
            <a:ext cx="1080000" cy="1080000"/>
          </a:xfrm>
          <a:prstGeom prst="ellipse">
            <a:avLst/>
          </a:prstGeom>
          <a:gradFill>
            <a:gsLst>
              <a:gs pos="1000">
                <a:schemeClr val="tx1">
                  <a:lumMod val="85000"/>
                  <a:lumOff val="15000"/>
                </a:schemeClr>
              </a:gs>
              <a:gs pos="99000">
                <a:srgbClr val="C9423B"/>
              </a:gs>
            </a:gsLst>
            <a:lin ang="3600000" scaled="0"/>
          </a:gradFill>
          <a:ln w="25400">
            <a:solidFill>
              <a:schemeClr val="bg1"/>
            </a:solidFill>
          </a:ln>
          <a:effectLst>
            <a:outerShdw blurRad="254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accent4"/>
              </a:solidFill>
              <a:cs typeface="+mn-ea"/>
              <a:sym typeface="+mn-lt"/>
            </a:endParaRPr>
          </a:p>
        </p:txBody>
      </p:sp>
      <p:sp>
        <p:nvSpPr>
          <p:cNvPr id="44" name="Title 3"/>
          <p:cNvSpPr txBox="1"/>
          <p:nvPr/>
        </p:nvSpPr>
        <p:spPr>
          <a:xfrm>
            <a:off x="1745019" y="3275078"/>
            <a:ext cx="653815"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dirty="0">
                <a:solidFill>
                  <a:schemeClr val="bg1"/>
                </a:solidFill>
                <a:latin typeface="+mn-lt"/>
                <a:ea typeface="+mn-ea"/>
                <a:cs typeface="+mn-ea"/>
                <a:sym typeface="+mn-lt"/>
              </a:rPr>
              <a:t>01</a:t>
            </a:r>
          </a:p>
        </p:txBody>
      </p:sp>
      <p:sp>
        <p:nvSpPr>
          <p:cNvPr id="45" name="Title 3"/>
          <p:cNvSpPr txBox="1"/>
          <p:nvPr/>
        </p:nvSpPr>
        <p:spPr>
          <a:xfrm>
            <a:off x="4348898" y="3289423"/>
            <a:ext cx="653815"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400" dirty="0">
                <a:solidFill>
                  <a:schemeClr val="bg1"/>
                </a:solidFill>
                <a:latin typeface="+mn-lt"/>
                <a:ea typeface="+mn-ea"/>
                <a:cs typeface="+mn-ea"/>
                <a:sym typeface="+mn-lt"/>
              </a:rPr>
              <a:t>02</a:t>
            </a:r>
          </a:p>
        </p:txBody>
      </p:sp>
      <p:sp>
        <p:nvSpPr>
          <p:cNvPr id="46" name="Title 3"/>
          <p:cNvSpPr txBox="1"/>
          <p:nvPr/>
        </p:nvSpPr>
        <p:spPr>
          <a:xfrm>
            <a:off x="6935821" y="3431663"/>
            <a:ext cx="653815"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400" dirty="0">
                <a:solidFill>
                  <a:schemeClr val="bg1"/>
                </a:solidFill>
                <a:latin typeface="+mn-lt"/>
                <a:ea typeface="+mn-ea"/>
                <a:cs typeface="+mn-ea"/>
                <a:sym typeface="+mn-lt"/>
              </a:rPr>
              <a:t>03</a:t>
            </a:r>
          </a:p>
        </p:txBody>
      </p:sp>
      <p:sp>
        <p:nvSpPr>
          <p:cNvPr id="47" name="Title 3"/>
          <p:cNvSpPr txBox="1"/>
          <p:nvPr/>
        </p:nvSpPr>
        <p:spPr>
          <a:xfrm>
            <a:off x="9482747" y="3360542"/>
            <a:ext cx="653815" cy="41301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gn="ctr">
              <a:lnSpc>
                <a:spcPct val="80000"/>
              </a:lnSpc>
            </a:pPr>
            <a:r>
              <a:rPr lang="en-US" sz="3400" dirty="0">
                <a:solidFill>
                  <a:schemeClr val="bg1"/>
                </a:solidFill>
                <a:latin typeface="+mn-lt"/>
                <a:ea typeface="+mn-ea"/>
                <a:cs typeface="+mn-ea"/>
                <a:sym typeface="+mn-lt"/>
              </a:rPr>
              <a:t>04</a:t>
            </a:r>
          </a:p>
        </p:txBody>
      </p:sp>
      <p:sp>
        <p:nvSpPr>
          <p:cNvPr id="48" name="椭圆 47"/>
          <p:cNvSpPr/>
          <p:nvPr/>
        </p:nvSpPr>
        <p:spPr>
          <a:xfrm rot="16200000">
            <a:off x="7579718" y="3864974"/>
            <a:ext cx="163948" cy="163991"/>
          </a:xfrm>
          <a:prstGeom prst="ellips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49" name="椭圆 48"/>
          <p:cNvSpPr/>
          <p:nvPr/>
        </p:nvSpPr>
        <p:spPr>
          <a:xfrm rot="16200000">
            <a:off x="1480614" y="3849144"/>
            <a:ext cx="264370" cy="264439"/>
          </a:xfrm>
          <a:prstGeom prst="ellipse">
            <a:avLst/>
          </a:prstGeom>
          <a:gradFill flip="none" rotWithShape="1">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cs typeface="+mn-ea"/>
              <a:sym typeface="+mn-lt"/>
            </a:endParaRPr>
          </a:p>
        </p:txBody>
      </p:sp>
      <p:sp>
        <p:nvSpPr>
          <p:cNvPr id="50" name="矩形 49"/>
          <p:cNvSpPr/>
          <p:nvPr/>
        </p:nvSpPr>
        <p:spPr>
          <a:xfrm>
            <a:off x="4992774" y="931338"/>
            <a:ext cx="2110961" cy="1107996"/>
          </a:xfrm>
          <a:prstGeom prst="rect">
            <a:avLst/>
          </a:prstGeom>
        </p:spPr>
        <p:txBody>
          <a:bodyPr wrap="square">
            <a:spAutoFit/>
          </a:bodyPr>
          <a:lstStyle/>
          <a:p>
            <a:pPr algn="dist"/>
            <a:r>
              <a:rPr lang="zh-CN" altLang="en-US" sz="6600" b="1" dirty="0">
                <a:solidFill>
                  <a:schemeClr val="bg1"/>
                </a:solidFill>
                <a:cs typeface="+mn-ea"/>
                <a:sym typeface="+mn-lt"/>
              </a:rPr>
              <a:t>目录</a:t>
            </a:r>
          </a:p>
        </p:txBody>
      </p:sp>
      <p:grpSp>
        <p:nvGrpSpPr>
          <p:cNvPr id="7" name="组合 6"/>
          <p:cNvGrpSpPr/>
          <p:nvPr/>
        </p:nvGrpSpPr>
        <p:grpSpPr>
          <a:xfrm>
            <a:off x="1092835" y="4359910"/>
            <a:ext cx="2088515" cy="1080770"/>
            <a:chOff x="1769" y="6716"/>
            <a:chExt cx="3289" cy="1702"/>
          </a:xfrm>
        </p:grpSpPr>
        <p:sp>
          <p:nvSpPr>
            <p:cNvPr id="19" name="文本框 18"/>
            <p:cNvSpPr txBox="1"/>
            <p:nvPr/>
          </p:nvSpPr>
          <p:spPr>
            <a:xfrm>
              <a:off x="1769" y="6716"/>
              <a:ext cx="3289" cy="725"/>
            </a:xfrm>
            <a:prstGeom prst="rect">
              <a:avLst/>
            </a:prstGeom>
            <a:noFill/>
          </p:spPr>
          <p:txBody>
            <a:bodyPr wrap="square" rtlCol="0">
              <a:spAutoFit/>
              <a:scene3d>
                <a:camera prst="orthographicFront"/>
                <a:lightRig rig="threePt" dir="t"/>
              </a:scene3d>
              <a:sp3d contourW="12700"/>
            </a:bodyPr>
            <a:lstStyle/>
            <a:p>
              <a:pPr algn="dist">
                <a:defRPr/>
              </a:pPr>
              <a:r>
                <a:rPr lang="zh-CN" altLang="en-US" sz="2400" dirty="0">
                  <a:solidFill>
                    <a:schemeClr val="tx1">
                      <a:lumMod val="85000"/>
                      <a:lumOff val="15000"/>
                    </a:schemeClr>
                  </a:solidFill>
                  <a:cs typeface="+mn-ea"/>
                  <a:sym typeface="+mn-lt"/>
                </a:rPr>
                <a:t>添加文字标题</a:t>
              </a:r>
            </a:p>
          </p:txBody>
        </p:sp>
        <p:sp>
          <p:nvSpPr>
            <p:cNvPr id="5" name="文本框 4"/>
            <p:cNvSpPr txBox="1"/>
            <p:nvPr/>
          </p:nvSpPr>
          <p:spPr>
            <a:xfrm>
              <a:off x="1769" y="7344"/>
              <a:ext cx="3033" cy="1074"/>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800">
                  <a:uFillTx/>
                  <a:latin typeface="+mn-lt"/>
                  <a:cs typeface="+mn-ea"/>
                  <a:sym typeface="+mn-lt"/>
                </a:rPr>
                <a:t>Input the title contentInput the title contentInput the title contentInput the title contentInput </a:t>
              </a:r>
              <a:endParaRPr lang="en-US" altLang="en-US" sz="800" dirty="0">
                <a:uFillTx/>
                <a:latin typeface="+mn-lt"/>
                <a:cs typeface="+mn-ea"/>
                <a:sym typeface="+mn-lt"/>
              </a:endParaRPr>
            </a:p>
          </p:txBody>
        </p:sp>
      </p:grpSp>
      <p:grpSp>
        <p:nvGrpSpPr>
          <p:cNvPr id="8" name="组合 7"/>
          <p:cNvGrpSpPr/>
          <p:nvPr/>
        </p:nvGrpSpPr>
        <p:grpSpPr>
          <a:xfrm>
            <a:off x="3625850" y="4208780"/>
            <a:ext cx="2088515" cy="1080770"/>
            <a:chOff x="1769" y="6716"/>
            <a:chExt cx="3289" cy="1702"/>
          </a:xfrm>
        </p:grpSpPr>
        <p:sp>
          <p:nvSpPr>
            <p:cNvPr id="9" name="文本框 8"/>
            <p:cNvSpPr txBox="1"/>
            <p:nvPr/>
          </p:nvSpPr>
          <p:spPr>
            <a:xfrm>
              <a:off x="1769" y="6716"/>
              <a:ext cx="3289" cy="725"/>
            </a:xfrm>
            <a:prstGeom prst="rect">
              <a:avLst/>
            </a:prstGeom>
            <a:noFill/>
          </p:spPr>
          <p:txBody>
            <a:bodyPr wrap="square" rtlCol="0">
              <a:spAutoFit/>
              <a:scene3d>
                <a:camera prst="orthographicFront"/>
                <a:lightRig rig="threePt" dir="t"/>
              </a:scene3d>
              <a:sp3d contourW="12700"/>
            </a:bodyPr>
            <a:lstStyle/>
            <a:p>
              <a:pPr algn="dist">
                <a:defRPr/>
              </a:pPr>
              <a:r>
                <a:rPr lang="zh-CN" altLang="en-US" sz="2400" dirty="0">
                  <a:solidFill>
                    <a:schemeClr val="tx1">
                      <a:lumMod val="85000"/>
                      <a:lumOff val="15000"/>
                    </a:schemeClr>
                  </a:solidFill>
                  <a:cs typeface="+mn-ea"/>
                  <a:sym typeface="+mn-lt"/>
                </a:rPr>
                <a:t>添加文字标题</a:t>
              </a:r>
            </a:p>
          </p:txBody>
        </p:sp>
        <p:sp>
          <p:nvSpPr>
            <p:cNvPr id="10" name="文本框 9"/>
            <p:cNvSpPr txBox="1"/>
            <p:nvPr/>
          </p:nvSpPr>
          <p:spPr>
            <a:xfrm>
              <a:off x="1769" y="7344"/>
              <a:ext cx="3033" cy="1074"/>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800">
                  <a:uFillTx/>
                  <a:latin typeface="+mn-lt"/>
                  <a:cs typeface="+mn-ea"/>
                  <a:sym typeface="+mn-lt"/>
                </a:rPr>
                <a:t>Input the title contentInput the title contentInput the title contentInput the title contentInput </a:t>
              </a:r>
              <a:endParaRPr lang="en-US" altLang="en-US" sz="800" dirty="0">
                <a:uFillTx/>
                <a:latin typeface="+mn-lt"/>
                <a:cs typeface="+mn-ea"/>
                <a:sym typeface="+mn-lt"/>
              </a:endParaRPr>
            </a:p>
          </p:txBody>
        </p:sp>
      </p:grpSp>
      <p:grpSp>
        <p:nvGrpSpPr>
          <p:cNvPr id="11" name="组合 10"/>
          <p:cNvGrpSpPr/>
          <p:nvPr/>
        </p:nvGrpSpPr>
        <p:grpSpPr>
          <a:xfrm>
            <a:off x="6192520" y="4300220"/>
            <a:ext cx="2088515" cy="1080770"/>
            <a:chOff x="1769" y="6716"/>
            <a:chExt cx="3289" cy="1702"/>
          </a:xfrm>
        </p:grpSpPr>
        <p:sp>
          <p:nvSpPr>
            <p:cNvPr id="12" name="文本框 11"/>
            <p:cNvSpPr txBox="1"/>
            <p:nvPr/>
          </p:nvSpPr>
          <p:spPr>
            <a:xfrm>
              <a:off x="1769" y="6716"/>
              <a:ext cx="3289" cy="725"/>
            </a:xfrm>
            <a:prstGeom prst="rect">
              <a:avLst/>
            </a:prstGeom>
            <a:noFill/>
          </p:spPr>
          <p:txBody>
            <a:bodyPr wrap="square" rtlCol="0">
              <a:spAutoFit/>
              <a:scene3d>
                <a:camera prst="orthographicFront"/>
                <a:lightRig rig="threePt" dir="t"/>
              </a:scene3d>
              <a:sp3d contourW="12700"/>
            </a:bodyPr>
            <a:lstStyle/>
            <a:p>
              <a:pPr algn="dist">
                <a:defRPr/>
              </a:pPr>
              <a:r>
                <a:rPr lang="zh-CN" altLang="en-US" sz="2400" dirty="0">
                  <a:solidFill>
                    <a:schemeClr val="tx1">
                      <a:lumMod val="85000"/>
                      <a:lumOff val="15000"/>
                    </a:schemeClr>
                  </a:solidFill>
                  <a:cs typeface="+mn-ea"/>
                  <a:sym typeface="+mn-lt"/>
                </a:rPr>
                <a:t>添加文字标题</a:t>
              </a:r>
            </a:p>
          </p:txBody>
        </p:sp>
        <p:sp>
          <p:nvSpPr>
            <p:cNvPr id="13" name="文本框 12"/>
            <p:cNvSpPr txBox="1"/>
            <p:nvPr/>
          </p:nvSpPr>
          <p:spPr>
            <a:xfrm>
              <a:off x="1769" y="7344"/>
              <a:ext cx="3033" cy="1074"/>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800">
                  <a:uFillTx/>
                  <a:latin typeface="+mn-lt"/>
                  <a:cs typeface="+mn-ea"/>
                  <a:sym typeface="+mn-lt"/>
                </a:rPr>
                <a:t>Input the title contentInput the title contentInput the title contentInput the title contentInput </a:t>
              </a:r>
              <a:endParaRPr lang="en-US" altLang="en-US" sz="800" dirty="0">
                <a:uFillTx/>
                <a:latin typeface="+mn-lt"/>
                <a:cs typeface="+mn-ea"/>
                <a:sym typeface="+mn-lt"/>
              </a:endParaRPr>
            </a:p>
          </p:txBody>
        </p:sp>
      </p:grpSp>
      <p:grpSp>
        <p:nvGrpSpPr>
          <p:cNvPr id="17" name="组合 16"/>
          <p:cNvGrpSpPr/>
          <p:nvPr/>
        </p:nvGrpSpPr>
        <p:grpSpPr>
          <a:xfrm>
            <a:off x="8765540" y="4324985"/>
            <a:ext cx="2088515" cy="1080770"/>
            <a:chOff x="1769" y="6716"/>
            <a:chExt cx="3289" cy="1702"/>
          </a:xfrm>
        </p:grpSpPr>
        <p:sp>
          <p:nvSpPr>
            <p:cNvPr id="18" name="文本框 17"/>
            <p:cNvSpPr txBox="1"/>
            <p:nvPr/>
          </p:nvSpPr>
          <p:spPr>
            <a:xfrm>
              <a:off x="1769" y="6716"/>
              <a:ext cx="3289" cy="725"/>
            </a:xfrm>
            <a:prstGeom prst="rect">
              <a:avLst/>
            </a:prstGeom>
            <a:noFill/>
          </p:spPr>
          <p:txBody>
            <a:bodyPr wrap="square" rtlCol="0">
              <a:spAutoFit/>
              <a:scene3d>
                <a:camera prst="orthographicFront"/>
                <a:lightRig rig="threePt" dir="t"/>
              </a:scene3d>
              <a:sp3d contourW="12700"/>
            </a:bodyPr>
            <a:lstStyle/>
            <a:p>
              <a:pPr algn="dist">
                <a:defRPr/>
              </a:pPr>
              <a:r>
                <a:rPr lang="zh-CN" altLang="en-US" sz="2400" dirty="0">
                  <a:solidFill>
                    <a:schemeClr val="tx1">
                      <a:lumMod val="85000"/>
                      <a:lumOff val="15000"/>
                    </a:schemeClr>
                  </a:solidFill>
                  <a:cs typeface="+mn-ea"/>
                  <a:sym typeface="+mn-lt"/>
                </a:rPr>
                <a:t>添加文字标题</a:t>
              </a:r>
            </a:p>
          </p:txBody>
        </p:sp>
        <p:sp>
          <p:nvSpPr>
            <p:cNvPr id="21" name="文本框 20"/>
            <p:cNvSpPr txBox="1"/>
            <p:nvPr/>
          </p:nvSpPr>
          <p:spPr>
            <a:xfrm>
              <a:off x="1769" y="7344"/>
              <a:ext cx="3033" cy="1074"/>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ctr">
                <a:lnSpc>
                  <a:spcPct val="160000"/>
                </a:lnSpc>
                <a:defRPr/>
              </a:pPr>
              <a:r>
                <a:rPr lang="en-US" altLang="en-US" sz="800">
                  <a:uFillTx/>
                  <a:latin typeface="+mn-lt"/>
                  <a:cs typeface="+mn-ea"/>
                  <a:sym typeface="+mn-lt"/>
                </a:rPr>
                <a:t>Input the title contentInput the title contentInput the title contentInput the title contentInput </a:t>
              </a:r>
              <a:endParaRPr lang="en-US" altLang="en-US" sz="800" dirty="0">
                <a:uFillTx/>
                <a:latin typeface="+mn-lt"/>
                <a:cs typeface="+mn-ea"/>
                <a:sym typeface="+mn-lt"/>
              </a:endParaRPr>
            </a:p>
          </p:txBody>
        </p:sp>
      </p:grpSp>
      <p:sp>
        <p:nvSpPr>
          <p:cNvPr id="22" name="矩形 21"/>
          <p:cNvSpPr/>
          <p:nvPr/>
        </p:nvSpPr>
        <p:spPr>
          <a:xfrm>
            <a:off x="5012589" y="1873513"/>
            <a:ext cx="2247731" cy="446276"/>
          </a:xfrm>
          <a:prstGeom prst="rect">
            <a:avLst/>
          </a:prstGeom>
        </p:spPr>
        <p:txBody>
          <a:bodyPr wrap="none">
            <a:spAutoFit/>
          </a:bodyPr>
          <a:lstStyle/>
          <a:p>
            <a:r>
              <a:rPr lang="en-US" altLang="zh-CN" sz="2300" spc="600" dirty="0">
                <a:solidFill>
                  <a:schemeClr val="bg1"/>
                </a:solidFill>
                <a:uFillTx/>
                <a:cs typeface="+mn-ea"/>
                <a:sym typeface="+mn-lt"/>
              </a:rPr>
              <a:t>CONTENTS</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extLst>
                <a:ext uri="{28A0092B-C50C-407E-A947-70E740481C1C}">
                  <a14:useLocalDpi xmlns:a14="http://schemas.microsoft.com/office/drawing/2010/main"/>
                </a:ext>
              </a:extLst>
            </a:blip>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1029970" cy="1014730"/>
          </a:xfrm>
          <a:prstGeom prst="rect">
            <a:avLst/>
          </a:prstGeom>
          <a:noFill/>
        </p:spPr>
        <p:txBody>
          <a:bodyPr wrap="none" rtlCol="0">
            <a:spAutoFit/>
          </a:bodyPr>
          <a:lstStyle/>
          <a:p>
            <a:r>
              <a:rPr lang="en-US" altLang="zh-CN" sz="6000" b="1" dirty="0">
                <a:solidFill>
                  <a:schemeClr val="bg1"/>
                </a:solidFill>
                <a:cs typeface="+mn-ea"/>
                <a:sym typeface="+mn-lt"/>
              </a:rPr>
              <a:t>04</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p>
            <a:pPr algn="dist">
              <a:defRPr/>
            </a:pPr>
            <a:r>
              <a:rPr lang="zh-CN" altLang="en-US" sz="4500" dirty="0">
                <a:solidFill>
                  <a:schemeClr val="tx1">
                    <a:lumMod val="85000"/>
                    <a:lumOff val="15000"/>
                  </a:schemeClr>
                </a:solidFill>
                <a:cs typeface="+mn-ea"/>
                <a:sym typeface="+mn-lt"/>
              </a:rPr>
              <a:t>添加文字标题</a:t>
            </a:r>
          </a:p>
        </p:txBody>
      </p:sp>
      <p:sp>
        <p:nvSpPr>
          <p:cNvPr id="22" name="文本框 21"/>
          <p:cNvSpPr txBox="1"/>
          <p:nvPr/>
        </p:nvSpPr>
        <p:spPr>
          <a:xfrm>
            <a:off x="930275" y="5126990"/>
            <a:ext cx="5981065" cy="975995"/>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sz="900">
                <a:solidFill>
                  <a:schemeClr val="tx1">
                    <a:lumMod val="65000"/>
                    <a:lumOff val="35000"/>
                  </a:schemeClr>
                </a:solidFill>
                <a:uFillTx/>
                <a:latin typeface="+mn-lt"/>
                <a:cs typeface="+mn-ea"/>
                <a:sym typeface="+mn-lt"/>
              </a:rPr>
              <a:t>Input the title contentInput the title contentInput the title contentInput the title contentInput the title contentInput the title contentInput the title contentInput the title Input the title contentInput the title contentInput the title contentInput the title contentInput the title contentInput the title contentInput the title contentInput the title </a:t>
            </a:r>
            <a:endParaRPr lang="en-US" altLang="en-US" sz="900" dirty="0">
              <a:solidFill>
                <a:schemeClr val="tx1">
                  <a:lumMod val="65000"/>
                  <a:lumOff val="35000"/>
                </a:schemeClr>
              </a:solidFill>
              <a:uFillTx/>
              <a:latin typeface="+mn-lt"/>
              <a:cs typeface="+mn-ea"/>
              <a:sym typeface="+mn-lt"/>
            </a:endParaRPr>
          </a:p>
          <a:p>
            <a:pPr algn="l">
              <a:lnSpc>
                <a:spcPct val="160000"/>
              </a:lnSpc>
              <a:defRPr/>
            </a:pPr>
            <a:endParaRPr lang="en-US" altLang="en-US" sz="900" dirty="0">
              <a:solidFill>
                <a:schemeClr val="tx1">
                  <a:lumMod val="65000"/>
                  <a:lumOff val="35000"/>
                </a:schemeClr>
              </a:solidFill>
              <a:uFillTx/>
              <a:latin typeface="+mn-lt"/>
              <a:cs typeface="+mn-ea"/>
              <a:sym typeface="+mn-lt"/>
            </a:endParaRP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2069797"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FOUR</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6562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zh-CN" altLang="en-US" sz="1000" dirty="0">
                <a:solidFill>
                  <a:schemeClr val="bg1"/>
                </a:solidFill>
                <a:cs typeface="+mn-ea"/>
                <a:sym typeface="+mn-lt"/>
              </a:rPr>
              <a:t>诚信载道</a:t>
            </a: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鼓励创造</a:t>
            </a: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精益求精</a:t>
            </a: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和谐致远</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2058244" y="3621813"/>
            <a:ext cx="1360866" cy="3237354"/>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15" name="Rectangle 6"/>
          <p:cNvSpPr>
            <a:spLocks noChangeArrowheads="1"/>
          </p:cNvSpPr>
          <p:nvPr/>
        </p:nvSpPr>
        <p:spPr bwMode="auto">
          <a:xfrm>
            <a:off x="4186221" y="4302632"/>
            <a:ext cx="1375500" cy="2556535"/>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16" name="Rectangle 7"/>
          <p:cNvSpPr>
            <a:spLocks noChangeArrowheads="1"/>
          </p:cNvSpPr>
          <p:nvPr/>
        </p:nvSpPr>
        <p:spPr bwMode="auto">
          <a:xfrm>
            <a:off x="6316249" y="4999340"/>
            <a:ext cx="1375500" cy="1859827"/>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17" name="Rectangle 8"/>
          <p:cNvSpPr>
            <a:spLocks noChangeArrowheads="1"/>
          </p:cNvSpPr>
          <p:nvPr/>
        </p:nvSpPr>
        <p:spPr bwMode="auto">
          <a:xfrm>
            <a:off x="8386117" y="2692084"/>
            <a:ext cx="1375500" cy="4145258"/>
          </a:xfrm>
          <a:prstGeom prst="rect">
            <a:avLst/>
          </a:prstGeom>
          <a:gradFill>
            <a:gsLst>
              <a:gs pos="1000">
                <a:schemeClr val="tx1">
                  <a:lumMod val="85000"/>
                  <a:lumOff val="15000"/>
                </a:schemeClr>
              </a:gs>
              <a:gs pos="99000">
                <a:srgbClr val="C9423B"/>
              </a:gs>
            </a:gsLst>
            <a:lin ang="3600000" scaled="0"/>
          </a:gradFill>
          <a:ln>
            <a:noFill/>
          </a:ln>
        </p:spPr>
        <p:txBody>
          <a:bodyPr lIns="90053" tIns="45026" rIns="90053" bIns="45026"/>
          <a:lstStyle/>
          <a:p>
            <a:endParaRPr lang="zh-CN" altLang="en-US" sz="2760" dirty="0">
              <a:cs typeface="+mn-ea"/>
              <a:sym typeface="+mn-lt"/>
            </a:endParaRPr>
          </a:p>
        </p:txBody>
      </p:sp>
      <p:sp>
        <p:nvSpPr>
          <p:cNvPr id="2" name="TextBox 682"/>
          <p:cNvSpPr txBox="1"/>
          <p:nvPr/>
        </p:nvSpPr>
        <p:spPr>
          <a:xfrm>
            <a:off x="2233091" y="3811223"/>
            <a:ext cx="893598" cy="576449"/>
          </a:xfrm>
          <a:prstGeom prst="rect">
            <a:avLst/>
          </a:prstGeom>
          <a:noFill/>
        </p:spPr>
        <p:txBody>
          <a:bodyPr wrap="none" lIns="90053" tIns="45026" rIns="90053" bIns="45026">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155" dirty="0">
                <a:solidFill>
                  <a:schemeClr val="bg1"/>
                </a:solidFill>
                <a:latin typeface="+mn-lt"/>
                <a:ea typeface="+mn-ea"/>
                <a:cs typeface="+mn-ea"/>
                <a:sym typeface="+mn-lt"/>
              </a:rPr>
              <a:t>52%</a:t>
            </a:r>
          </a:p>
        </p:txBody>
      </p:sp>
      <p:sp>
        <p:nvSpPr>
          <p:cNvPr id="41" name="TextBox 682"/>
          <p:cNvSpPr txBox="1"/>
          <p:nvPr/>
        </p:nvSpPr>
        <p:spPr>
          <a:xfrm>
            <a:off x="4353692" y="4477666"/>
            <a:ext cx="908026" cy="576449"/>
          </a:xfrm>
          <a:prstGeom prst="rect">
            <a:avLst/>
          </a:prstGeom>
          <a:noFill/>
        </p:spPr>
        <p:txBody>
          <a:bodyPr wrap="none" lIns="90053" tIns="45026" rIns="90053" bIns="4502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3155" dirty="0">
                <a:solidFill>
                  <a:schemeClr val="bg1"/>
                </a:solidFill>
                <a:latin typeface="+mn-lt"/>
                <a:ea typeface="+mn-ea"/>
                <a:cs typeface="+mn-ea"/>
                <a:sym typeface="+mn-lt"/>
              </a:rPr>
              <a:t>45%</a:t>
            </a:r>
          </a:p>
        </p:txBody>
      </p:sp>
      <p:sp>
        <p:nvSpPr>
          <p:cNvPr id="42" name="TextBox 682"/>
          <p:cNvSpPr txBox="1"/>
          <p:nvPr/>
        </p:nvSpPr>
        <p:spPr>
          <a:xfrm>
            <a:off x="6460574" y="5050991"/>
            <a:ext cx="885584" cy="576449"/>
          </a:xfrm>
          <a:prstGeom prst="rect">
            <a:avLst/>
          </a:prstGeom>
          <a:noFill/>
        </p:spPr>
        <p:txBody>
          <a:bodyPr wrap="none" lIns="90053" tIns="45026" rIns="90053" bIns="4502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3155" dirty="0">
                <a:solidFill>
                  <a:schemeClr val="bg1"/>
                </a:solidFill>
                <a:latin typeface="+mn-lt"/>
                <a:ea typeface="+mn-ea"/>
                <a:cs typeface="+mn-ea"/>
                <a:sym typeface="+mn-lt"/>
              </a:rPr>
              <a:t>39%</a:t>
            </a:r>
            <a:endParaRPr lang="zh-CN" altLang="en-US" sz="3155" dirty="0">
              <a:solidFill>
                <a:schemeClr val="bg1"/>
              </a:solidFill>
              <a:latin typeface="+mn-lt"/>
              <a:ea typeface="+mn-ea"/>
              <a:cs typeface="+mn-ea"/>
              <a:sym typeface="+mn-lt"/>
            </a:endParaRPr>
          </a:p>
        </p:txBody>
      </p:sp>
      <p:sp>
        <p:nvSpPr>
          <p:cNvPr id="44" name="TextBox 682"/>
          <p:cNvSpPr txBox="1"/>
          <p:nvPr/>
        </p:nvSpPr>
        <p:spPr>
          <a:xfrm>
            <a:off x="8568664" y="2876181"/>
            <a:ext cx="883980" cy="576449"/>
          </a:xfrm>
          <a:prstGeom prst="rect">
            <a:avLst/>
          </a:prstGeom>
          <a:noFill/>
        </p:spPr>
        <p:txBody>
          <a:bodyPr wrap="none" lIns="90053" tIns="45026" rIns="90053" bIns="45026">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3155" dirty="0">
                <a:solidFill>
                  <a:schemeClr val="bg1"/>
                </a:solidFill>
                <a:latin typeface="+mn-lt"/>
                <a:ea typeface="+mn-ea"/>
                <a:cs typeface="+mn-ea"/>
                <a:sym typeface="+mn-lt"/>
              </a:rPr>
              <a:t>70%</a:t>
            </a:r>
          </a:p>
        </p:txBody>
      </p:sp>
      <p:sp>
        <p:nvSpPr>
          <p:cNvPr id="45" name="Copyright Notice"/>
          <p:cNvSpPr/>
          <p:nvPr/>
        </p:nvSpPr>
        <p:spPr bwMode="auto">
          <a:xfrm>
            <a:off x="2194647" y="3218792"/>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zh-CN" altLang="en-US" sz="1575" cap="small" dirty="0">
                <a:solidFill>
                  <a:schemeClr val="tx1">
                    <a:lumMod val="65000"/>
                    <a:lumOff val="35000"/>
                  </a:schemeClr>
                </a:solidFill>
                <a:cs typeface="+mn-ea"/>
                <a:sym typeface="+mn-lt"/>
              </a:rPr>
              <a:t>第一季度</a:t>
            </a:r>
          </a:p>
        </p:txBody>
      </p:sp>
      <p:sp>
        <p:nvSpPr>
          <p:cNvPr id="46" name="Copyright Notice"/>
          <p:cNvSpPr/>
          <p:nvPr/>
        </p:nvSpPr>
        <p:spPr bwMode="auto">
          <a:xfrm>
            <a:off x="4377460" y="3833350"/>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zh-CN" altLang="en-US" sz="1575" cap="small" dirty="0">
                <a:solidFill>
                  <a:schemeClr val="tx1">
                    <a:lumMod val="65000"/>
                    <a:lumOff val="35000"/>
                  </a:schemeClr>
                </a:solidFill>
                <a:cs typeface="+mn-ea"/>
                <a:sym typeface="+mn-lt"/>
              </a:rPr>
              <a:t>第二季度</a:t>
            </a:r>
          </a:p>
        </p:txBody>
      </p:sp>
      <p:sp>
        <p:nvSpPr>
          <p:cNvPr id="47" name="Copyright Notice"/>
          <p:cNvSpPr/>
          <p:nvPr/>
        </p:nvSpPr>
        <p:spPr bwMode="auto">
          <a:xfrm>
            <a:off x="6458216" y="4589988"/>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zh-CN" altLang="en-US" sz="1575" cap="small" dirty="0">
                <a:solidFill>
                  <a:schemeClr val="tx1">
                    <a:lumMod val="65000"/>
                    <a:lumOff val="35000"/>
                  </a:schemeClr>
                </a:solidFill>
                <a:cs typeface="+mn-ea"/>
                <a:sym typeface="+mn-lt"/>
              </a:rPr>
              <a:t>第三季度</a:t>
            </a:r>
          </a:p>
        </p:txBody>
      </p:sp>
      <p:sp>
        <p:nvSpPr>
          <p:cNvPr id="48" name="Copyright Notice"/>
          <p:cNvSpPr/>
          <p:nvPr/>
        </p:nvSpPr>
        <p:spPr bwMode="auto">
          <a:xfrm>
            <a:off x="8633553" y="2225491"/>
            <a:ext cx="1385273" cy="28860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0908" tIns="31909" rIns="70908" bIns="31909" rtlCol="0" anchor="t">
            <a:spAutoFit/>
          </a:bodyPr>
          <a:lstStyle/>
          <a:p>
            <a:pPr>
              <a:lnSpc>
                <a:spcPct val="90000"/>
              </a:lnSpc>
            </a:pPr>
            <a:r>
              <a:rPr lang="zh-CN" altLang="en-US" sz="1575" cap="small" dirty="0">
                <a:solidFill>
                  <a:schemeClr val="tx1">
                    <a:lumMod val="65000"/>
                    <a:lumOff val="35000"/>
                  </a:schemeClr>
                </a:solidFill>
                <a:cs typeface="+mn-ea"/>
                <a:sym typeface="+mn-lt"/>
              </a:rPr>
              <a:t>第四季度</a:t>
            </a:r>
          </a:p>
        </p:txBody>
      </p:sp>
      <p:sp>
        <p:nvSpPr>
          <p:cNvPr id="49" name="矩形 48"/>
          <p:cNvSpPr/>
          <p:nvPr/>
        </p:nvSpPr>
        <p:spPr>
          <a:xfrm>
            <a:off x="1744257" y="1474220"/>
            <a:ext cx="5362923" cy="1163320"/>
          </a:xfrm>
          <a:prstGeom prst="rect">
            <a:avLst/>
          </a:prstGeom>
        </p:spPr>
        <p:txBody>
          <a:bodyPr wrap="square" lIns="90053" tIns="45026" rIns="90053" bIns="45026">
            <a:spAutoFit/>
          </a:bodyPr>
          <a:lstStyle/>
          <a:p>
            <a:pPr>
              <a:lnSpc>
                <a:spcPct val="190000"/>
              </a:lnSpc>
            </a:pPr>
            <a:r>
              <a:rPr lang="zh-CN" altLang="en-US" sz="1575" dirty="0">
                <a:solidFill>
                  <a:schemeClr val="tx1">
                    <a:lumMod val="65000"/>
                    <a:lumOff val="35000"/>
                  </a:schemeClr>
                </a:solidFill>
                <a:cs typeface="+mn-ea"/>
                <a:sym typeface="+mn-lt"/>
              </a:rPr>
              <a:t>点击添加小标题</a:t>
            </a:r>
            <a:endParaRPr lang="en-US" altLang="zh-CN" sz="1575" dirty="0">
              <a:solidFill>
                <a:schemeClr val="tx1">
                  <a:lumMod val="65000"/>
                  <a:lumOff val="35000"/>
                </a:schemeClr>
              </a:solidFill>
              <a:cs typeface="+mn-ea"/>
              <a:sym typeface="+mn-lt"/>
            </a:endParaRPr>
          </a:p>
          <a:p>
            <a:pPr>
              <a:lnSpc>
                <a:spcPct val="190000"/>
              </a:lnSpc>
            </a:pPr>
            <a:r>
              <a:rPr lang="zh-CN" altLang="en-US" sz="1050" dirty="0">
                <a:solidFill>
                  <a:schemeClr val="tx1">
                    <a:lumMod val="65000"/>
                    <a:lumOff val="35000"/>
                  </a:schemeClr>
                </a:solidFill>
                <a:cs typeface="+mn-ea"/>
                <a:sym typeface="+mn-lt"/>
              </a:rPr>
              <a:t>您的内容打在这里，或者通过复制您的文本后，在此框中选择粘贴，并选择只保留文字。</a:t>
            </a:r>
            <a:endParaRPr lang="en-US" altLang="zh-CN" sz="1050" dirty="0">
              <a:solidFill>
                <a:schemeClr val="tx1">
                  <a:lumMod val="65000"/>
                  <a:lumOff val="35000"/>
                </a:schemeClr>
              </a:solidFill>
              <a:cs typeface="+mn-ea"/>
              <a:sym typeface="+mn-lt"/>
            </a:endParaRPr>
          </a:p>
          <a:p>
            <a:pPr>
              <a:lnSpc>
                <a:spcPct val="190000"/>
              </a:lnSpc>
            </a:pPr>
            <a:r>
              <a:rPr lang="zh-CN" altLang="en-US" sz="1050" dirty="0">
                <a:solidFill>
                  <a:schemeClr val="tx1">
                    <a:lumMod val="65000"/>
                    <a:lumOff val="35000"/>
                  </a:schemeClr>
                </a:solidFill>
                <a:cs typeface="+mn-ea"/>
                <a:sym typeface="+mn-lt"/>
              </a:rPr>
              <a:t>您的内容打在这里，或者通过复制您的文本后，在此框中选择粘贴，并选择只保留文字。</a:t>
            </a:r>
          </a:p>
        </p:txBody>
      </p:sp>
      <p:grpSp>
        <p:nvGrpSpPr>
          <p:cNvPr id="3" name="组合 2"/>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500"/>
                                        <p:tgtEl>
                                          <p:spTgt spid="4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randombar(horizontal)">
                                      <p:cBhvr>
                                        <p:cTn id="51" dur="500"/>
                                        <p:tgtEl>
                                          <p:spTgt spid="4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ipe(left)">
                                      <p:cBhvr>
                                        <p:cTn id="5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5" grpId="0" bldLvl="0" animBg="1"/>
      <p:bldP spid="16" grpId="0" bldLvl="0" animBg="1"/>
      <p:bldP spid="17" grpId="0" bldLvl="0" animBg="1"/>
      <p:bldP spid="2" grpId="0"/>
      <p:bldP spid="41" grpId="0"/>
      <p:bldP spid="42" grpId="0"/>
      <p:bldP spid="44" grpId="0"/>
      <p:bldP spid="45" grpId="0" bldLvl="0" animBg="1"/>
      <p:bldP spid="46" grpId="0" bldLvl="0" animBg="1"/>
      <p:bldP spid="47" grpId="0" bldLvl="0" animBg="1"/>
      <p:bldP spid="48" grpId="0" bldLvl="0" animBg="1"/>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pic>
        <p:nvPicPr>
          <p:cNvPr id="12" name="图片 11" descr="C:\Users\HUDEYU\Desktop\网站图片\摄图网_501226528.jpg摄图网_50122652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460500" y="1240790"/>
            <a:ext cx="9271635" cy="3268980"/>
          </a:xfrm>
          <a:prstGeom prst="rect">
            <a:avLst/>
          </a:prstGeom>
        </p:spPr>
      </p:pic>
      <p:sp>
        <p:nvSpPr>
          <p:cNvPr id="13" name="ïSļíḋè"/>
          <p:cNvSpPr/>
          <p:nvPr/>
        </p:nvSpPr>
        <p:spPr>
          <a:xfrm>
            <a:off x="4914523" y="3985111"/>
            <a:ext cx="2362955" cy="1050202"/>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r>
              <a:rPr lang="zh-CN" altLang="en-US" sz="2000" b="1" dirty="0">
                <a:cs typeface="+mn-ea"/>
                <a:sym typeface="+mn-lt"/>
              </a:rPr>
              <a:t>添加标题</a:t>
            </a:r>
          </a:p>
        </p:txBody>
      </p:sp>
      <p:sp>
        <p:nvSpPr>
          <p:cNvPr id="14" name="ïṡľíḍè"/>
          <p:cNvSpPr/>
          <p:nvPr/>
        </p:nvSpPr>
        <p:spPr>
          <a:xfrm>
            <a:off x="2170973" y="4125440"/>
            <a:ext cx="2228662" cy="769545"/>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r>
              <a:rPr lang="zh-CN" altLang="en-US" sz="2000" b="1" dirty="0">
                <a:cs typeface="+mn-ea"/>
                <a:sym typeface="+mn-lt"/>
              </a:rPr>
              <a:t>添加标题</a:t>
            </a:r>
          </a:p>
        </p:txBody>
      </p:sp>
      <p:sp>
        <p:nvSpPr>
          <p:cNvPr id="15" name="ïśḻiḍé"/>
          <p:cNvSpPr/>
          <p:nvPr/>
        </p:nvSpPr>
        <p:spPr>
          <a:xfrm>
            <a:off x="7792365" y="4125440"/>
            <a:ext cx="2228662" cy="769545"/>
          </a:xfrm>
          <a:prstGeom prst="rect">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ctr" defTabSz="914400"/>
            <a:r>
              <a:rPr lang="zh-CN" altLang="en-US" sz="2000" b="1" dirty="0">
                <a:cs typeface="+mn-ea"/>
                <a:sym typeface="+mn-lt"/>
              </a:rPr>
              <a:t>添加标题</a:t>
            </a:r>
          </a:p>
        </p:txBody>
      </p:sp>
      <p:sp>
        <p:nvSpPr>
          <p:cNvPr id="16" name="îšḻíḍè"/>
          <p:cNvSpPr txBox="1"/>
          <p:nvPr/>
        </p:nvSpPr>
        <p:spPr>
          <a:xfrm>
            <a:off x="1164911" y="5332491"/>
            <a:ext cx="9862178" cy="814309"/>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ctr" defTabSz="913765">
              <a:lnSpc>
                <a:spcPct val="180000"/>
              </a:lnSpc>
              <a:spcBef>
                <a:spcPct val="0"/>
              </a:spcBef>
              <a:spcAft>
                <a:spcPct val="0"/>
              </a:spcAft>
              <a:buClrTx/>
              <a:buSzTx/>
              <a:defRPr/>
            </a:pPr>
            <a:r>
              <a:rPr lang="zh-CN" altLang="en-US" sz="1200" dirty="0">
                <a:solidFill>
                  <a:schemeClr val="tx1">
                    <a:lumMod val="65000"/>
                    <a:lumOff val="35000"/>
                  </a:schemeClr>
                </a:solidFill>
                <a:cs typeface="+mn-ea"/>
                <a:sym typeface="+mn-lt"/>
              </a:rPr>
              <a:t>点击添加相关标题文字，点击添加相点击添加相关标题文字点击添加相关标题文字，点击添加相点击添加相关标题文字</a:t>
            </a:r>
            <a:endParaRPr lang="en-US" altLang="zh-CN" sz="1200" dirty="0">
              <a:solidFill>
                <a:schemeClr val="tx1">
                  <a:lumMod val="50000"/>
                  <a:lumOff val="50000"/>
                </a:schemeClr>
              </a:solidFill>
              <a:cs typeface="+mn-ea"/>
              <a:sym typeface="+mn-lt"/>
            </a:endParaRPr>
          </a:p>
          <a:p>
            <a:pPr lvl="0" algn="ctr" defTabSz="913765">
              <a:lnSpc>
                <a:spcPct val="180000"/>
              </a:lnSpc>
              <a:spcBef>
                <a:spcPct val="0"/>
              </a:spcBef>
              <a:spcAft>
                <a:spcPct val="0"/>
              </a:spcAft>
              <a:buClrTx/>
              <a:buSzTx/>
              <a:defRPr/>
            </a:pPr>
            <a:r>
              <a:rPr lang="zh-CN" altLang="en-US" sz="1200" dirty="0">
                <a:solidFill>
                  <a:schemeClr val="tx1">
                    <a:lumMod val="65000"/>
                    <a:lumOff val="35000"/>
                  </a:schemeClr>
                </a:solidFill>
                <a:cs typeface="+mn-ea"/>
                <a:sym typeface="+mn-lt"/>
              </a:rPr>
              <a:t>点击添加相关标题文字，点击添加相点击添加相关标题文字</a:t>
            </a:r>
            <a:endParaRPr lang="en-US" altLang="zh-CN" sz="1400" dirty="0">
              <a:solidFill>
                <a:schemeClr val="tx1">
                  <a:lumMod val="50000"/>
                  <a:lumOff val="50000"/>
                </a:schemeClr>
              </a:solidFill>
              <a:cs typeface="+mn-ea"/>
              <a:sym typeface="+mn-lt"/>
            </a:endParaRPr>
          </a:p>
          <a:p>
            <a:pPr lvl="0" algn="l" defTabSz="913765">
              <a:lnSpc>
                <a:spcPct val="180000"/>
              </a:lnSpc>
              <a:spcBef>
                <a:spcPct val="0"/>
              </a:spcBef>
              <a:spcAft>
                <a:spcPct val="0"/>
              </a:spcAft>
              <a:buClrTx/>
              <a:buSzTx/>
              <a:defRPr/>
            </a:pPr>
            <a:endParaRPr lang="en-US" altLang="zh-CN" sz="1400" dirty="0">
              <a:cs typeface="+mn-ea"/>
              <a:sym typeface="+mn-lt"/>
            </a:endParaRPr>
          </a:p>
        </p:txBody>
      </p:sp>
      <p:cxnSp>
        <p:nvCxnSpPr>
          <p:cNvPr id="17" name="直接连接符 16"/>
          <p:cNvCxnSpPr/>
          <p:nvPr/>
        </p:nvCxnSpPr>
        <p:spPr>
          <a:xfrm>
            <a:off x="673100" y="5332491"/>
            <a:ext cx="1084580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1"/>
          <p:cNvSpPr/>
          <p:nvPr/>
        </p:nvSpPr>
        <p:spPr bwMode="auto">
          <a:xfrm>
            <a:off x="1206438" y="2189861"/>
            <a:ext cx="763298" cy="763298"/>
          </a:xfrm>
          <a:prstGeom prst="ellipse">
            <a:avLst/>
          </a:prstGeom>
          <a:gradFill>
            <a:gsLst>
              <a:gs pos="1000">
                <a:schemeClr val="tx1">
                  <a:lumMod val="85000"/>
                  <a:lumOff val="15000"/>
                </a:schemeClr>
              </a:gs>
              <a:gs pos="99000">
                <a:srgbClr val="C9423B"/>
              </a:gs>
            </a:gsLst>
            <a:lin ang="3600000" scaled="0"/>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i="0" u="none" strike="noStrike" cap="none" normalizeH="0" baseline="0">
              <a:ln>
                <a:noFill/>
              </a:ln>
              <a:solidFill>
                <a:schemeClr val="accent1"/>
              </a:solidFill>
              <a:effectLst/>
              <a:cs typeface="+mn-ea"/>
              <a:sym typeface="+mn-lt"/>
            </a:endParaRPr>
          </a:p>
        </p:txBody>
      </p:sp>
      <p:sp>
        <p:nvSpPr>
          <p:cNvPr id="38" name="Oval 62"/>
          <p:cNvSpPr/>
          <p:nvPr/>
        </p:nvSpPr>
        <p:spPr bwMode="auto">
          <a:xfrm>
            <a:off x="3149951" y="2189861"/>
            <a:ext cx="763298" cy="763298"/>
          </a:xfrm>
          <a:prstGeom prst="ellipse">
            <a:avLst/>
          </a:prstGeom>
          <a:gradFill>
            <a:gsLst>
              <a:gs pos="1000">
                <a:schemeClr val="tx1">
                  <a:lumMod val="85000"/>
                  <a:lumOff val="15000"/>
                </a:schemeClr>
              </a:gs>
              <a:gs pos="99000">
                <a:srgbClr val="C9423B"/>
              </a:gs>
            </a:gsLst>
            <a:lin ang="3600000" scaled="0"/>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i="0" u="none" strike="noStrike" cap="none" normalizeH="0" baseline="0">
              <a:ln>
                <a:noFill/>
              </a:ln>
              <a:solidFill>
                <a:srgbClr val="000000"/>
              </a:solidFill>
              <a:effectLst/>
              <a:cs typeface="+mn-ea"/>
              <a:sym typeface="+mn-lt"/>
            </a:endParaRPr>
          </a:p>
        </p:txBody>
      </p:sp>
      <p:sp>
        <p:nvSpPr>
          <p:cNvPr id="39" name="Freeform 65"/>
          <p:cNvSpPr/>
          <p:nvPr/>
        </p:nvSpPr>
        <p:spPr>
          <a:xfrm>
            <a:off x="1359793" y="2352136"/>
            <a:ext cx="456637" cy="356076"/>
          </a:xfrm>
          <a:custGeom>
            <a:avLst/>
            <a:gdLst>
              <a:gd name="connsiteX0" fmla="*/ 61705 w 360886"/>
              <a:gd name="connsiteY0" fmla="*/ 155523 h 281411"/>
              <a:gd name="connsiteX1" fmla="*/ 109355 w 360886"/>
              <a:gd name="connsiteY1" fmla="*/ 155523 h 281411"/>
              <a:gd name="connsiteX2" fmla="*/ 113767 w 360886"/>
              <a:gd name="connsiteY2" fmla="*/ 157551 h 281411"/>
              <a:gd name="connsiteX3" fmla="*/ 123566 w 360886"/>
              <a:gd name="connsiteY3" fmla="*/ 168549 h 281411"/>
              <a:gd name="connsiteX4" fmla="*/ 132928 w 360886"/>
              <a:gd name="connsiteY4" fmla="*/ 179005 h 281411"/>
              <a:gd name="connsiteX5" fmla="*/ 76387 w 360886"/>
              <a:gd name="connsiteY5" fmla="*/ 179005 h 281411"/>
              <a:gd name="connsiteX6" fmla="*/ 71117 w 360886"/>
              <a:gd name="connsiteY6" fmla="*/ 182303 h 281411"/>
              <a:gd name="connsiteX7" fmla="*/ 34293 w 360886"/>
              <a:gd name="connsiteY7" fmla="*/ 257924 h 281411"/>
              <a:gd name="connsiteX8" fmla="*/ 326594 w 360886"/>
              <a:gd name="connsiteY8" fmla="*/ 257924 h 281411"/>
              <a:gd name="connsiteX9" fmla="*/ 289770 w 360886"/>
              <a:gd name="connsiteY9" fmla="*/ 182303 h 281411"/>
              <a:gd name="connsiteX10" fmla="*/ 284500 w 360886"/>
              <a:gd name="connsiteY10" fmla="*/ 179005 h 281411"/>
              <a:gd name="connsiteX11" fmla="*/ 227825 w 360886"/>
              <a:gd name="connsiteY11" fmla="*/ 179005 h 281411"/>
              <a:gd name="connsiteX12" fmla="*/ 237186 w 360886"/>
              <a:gd name="connsiteY12" fmla="*/ 168549 h 281411"/>
              <a:gd name="connsiteX13" fmla="*/ 247036 w 360886"/>
              <a:gd name="connsiteY13" fmla="*/ 157545 h 281411"/>
              <a:gd name="connsiteX14" fmla="*/ 251431 w 360886"/>
              <a:gd name="connsiteY14" fmla="*/ 155523 h 281411"/>
              <a:gd name="connsiteX15" fmla="*/ 299182 w 360886"/>
              <a:gd name="connsiteY15" fmla="*/ 155523 h 281411"/>
              <a:gd name="connsiteX16" fmla="*/ 304452 w 360886"/>
              <a:gd name="connsiteY16" fmla="*/ 158822 h 281411"/>
              <a:gd name="connsiteX17" fmla="*/ 360033 w 360886"/>
              <a:gd name="connsiteY17" fmla="*/ 272972 h 281411"/>
              <a:gd name="connsiteX18" fmla="*/ 354746 w 360886"/>
              <a:gd name="connsiteY18" fmla="*/ 281411 h 281411"/>
              <a:gd name="connsiteX19" fmla="*/ 6140 w 360886"/>
              <a:gd name="connsiteY19" fmla="*/ 281411 h 281411"/>
              <a:gd name="connsiteX20" fmla="*/ 853 w 360886"/>
              <a:gd name="connsiteY20" fmla="*/ 272972 h 281411"/>
              <a:gd name="connsiteX21" fmla="*/ 56418 w 360886"/>
              <a:gd name="connsiteY21" fmla="*/ 158822 h 281411"/>
              <a:gd name="connsiteX22" fmla="*/ 61705 w 360886"/>
              <a:gd name="connsiteY22" fmla="*/ 155523 h 281411"/>
              <a:gd name="connsiteX23" fmla="*/ 179552 w 360886"/>
              <a:gd name="connsiteY23" fmla="*/ 38581 h 281411"/>
              <a:gd name="connsiteX24" fmla="*/ 136378 w 360886"/>
              <a:gd name="connsiteY24" fmla="*/ 81752 h 281411"/>
              <a:gd name="connsiteX25" fmla="*/ 179552 w 360886"/>
              <a:gd name="connsiteY25" fmla="*/ 124923 h 281411"/>
              <a:gd name="connsiteX26" fmla="*/ 222725 w 360886"/>
              <a:gd name="connsiteY26" fmla="*/ 81752 h 281411"/>
              <a:gd name="connsiteX27" fmla="*/ 179552 w 360886"/>
              <a:gd name="connsiteY27" fmla="*/ 38581 h 281411"/>
              <a:gd name="connsiteX28" fmla="*/ 171589 w 360886"/>
              <a:gd name="connsiteY28" fmla="*/ 376 h 281411"/>
              <a:gd name="connsiteX29" fmla="*/ 261305 w 360886"/>
              <a:gd name="connsiteY29" fmla="*/ 81752 h 281411"/>
              <a:gd name="connsiteX30" fmla="*/ 184957 w 360886"/>
              <a:gd name="connsiteY30" fmla="*/ 215762 h 281411"/>
              <a:gd name="connsiteX31" fmla="*/ 174130 w 360886"/>
              <a:gd name="connsiteY31" fmla="*/ 215741 h 281411"/>
              <a:gd name="connsiteX32" fmla="*/ 99218 w 360886"/>
              <a:gd name="connsiteY32" fmla="*/ 98731 h 281411"/>
              <a:gd name="connsiteX33" fmla="*/ 171589 w 360886"/>
              <a:gd name="connsiteY33" fmla="*/ 376 h 2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0886" h="281411">
                <a:moveTo>
                  <a:pt x="61705" y="155523"/>
                </a:moveTo>
                <a:lnTo>
                  <a:pt x="109355" y="155523"/>
                </a:lnTo>
                <a:cubicBezTo>
                  <a:pt x="110820" y="155523"/>
                  <a:pt x="112807" y="156438"/>
                  <a:pt x="113767" y="157551"/>
                </a:cubicBezTo>
                <a:cubicBezTo>
                  <a:pt x="116983" y="161281"/>
                  <a:pt x="120283" y="164930"/>
                  <a:pt x="123566" y="168549"/>
                </a:cubicBezTo>
                <a:cubicBezTo>
                  <a:pt x="126681" y="171976"/>
                  <a:pt x="129813" y="175450"/>
                  <a:pt x="132928" y="179005"/>
                </a:cubicBezTo>
                <a:lnTo>
                  <a:pt x="76387" y="179005"/>
                </a:lnTo>
                <a:cubicBezTo>
                  <a:pt x="74366" y="179005"/>
                  <a:pt x="71992" y="180491"/>
                  <a:pt x="71117" y="182303"/>
                </a:cubicBezTo>
                <a:lnTo>
                  <a:pt x="34293" y="257924"/>
                </a:lnTo>
                <a:lnTo>
                  <a:pt x="326594" y="257924"/>
                </a:lnTo>
                <a:lnTo>
                  <a:pt x="289770" y="182303"/>
                </a:lnTo>
                <a:cubicBezTo>
                  <a:pt x="288895" y="180485"/>
                  <a:pt x="286520" y="179005"/>
                  <a:pt x="284500" y="179005"/>
                </a:cubicBezTo>
                <a:lnTo>
                  <a:pt x="227825" y="179005"/>
                </a:lnTo>
                <a:cubicBezTo>
                  <a:pt x="230940" y="175450"/>
                  <a:pt x="234071" y="171976"/>
                  <a:pt x="237186" y="168549"/>
                </a:cubicBezTo>
                <a:cubicBezTo>
                  <a:pt x="240486" y="164924"/>
                  <a:pt x="243787" y="161281"/>
                  <a:pt x="247036" y="157545"/>
                </a:cubicBezTo>
                <a:cubicBezTo>
                  <a:pt x="247996" y="156438"/>
                  <a:pt x="249966" y="155523"/>
                  <a:pt x="251431" y="155523"/>
                </a:cubicBezTo>
                <a:lnTo>
                  <a:pt x="299182" y="155523"/>
                </a:lnTo>
                <a:cubicBezTo>
                  <a:pt x="301203" y="155523"/>
                  <a:pt x="303577" y="157003"/>
                  <a:pt x="304452" y="158822"/>
                </a:cubicBezTo>
                <a:lnTo>
                  <a:pt x="360033" y="272972"/>
                </a:lnTo>
                <a:cubicBezTo>
                  <a:pt x="362290" y="277611"/>
                  <a:pt x="359915" y="281411"/>
                  <a:pt x="354746" y="281411"/>
                </a:cubicBezTo>
                <a:lnTo>
                  <a:pt x="6140" y="281411"/>
                </a:lnTo>
                <a:cubicBezTo>
                  <a:pt x="971" y="281411"/>
                  <a:pt x="-1403" y="277611"/>
                  <a:pt x="853" y="272972"/>
                </a:cubicBezTo>
                <a:lnTo>
                  <a:pt x="56418" y="158822"/>
                </a:lnTo>
                <a:cubicBezTo>
                  <a:pt x="57310" y="157003"/>
                  <a:pt x="59684" y="155523"/>
                  <a:pt x="61705" y="155523"/>
                </a:cubicBezTo>
                <a:close/>
                <a:moveTo>
                  <a:pt x="179552" y="38581"/>
                </a:moveTo>
                <a:cubicBezTo>
                  <a:pt x="155704" y="38581"/>
                  <a:pt x="136378" y="57913"/>
                  <a:pt x="136378" y="81752"/>
                </a:cubicBezTo>
                <a:cubicBezTo>
                  <a:pt x="136378" y="105602"/>
                  <a:pt x="155704" y="124923"/>
                  <a:pt x="179552" y="124923"/>
                </a:cubicBezTo>
                <a:cubicBezTo>
                  <a:pt x="203391" y="124923"/>
                  <a:pt x="222725" y="105602"/>
                  <a:pt x="222725" y="81752"/>
                </a:cubicBezTo>
                <a:cubicBezTo>
                  <a:pt x="222725" y="57913"/>
                  <a:pt x="203391" y="38581"/>
                  <a:pt x="179552" y="38581"/>
                </a:cubicBezTo>
                <a:close/>
                <a:moveTo>
                  <a:pt x="171589" y="376"/>
                </a:moveTo>
                <a:cubicBezTo>
                  <a:pt x="220318" y="-4226"/>
                  <a:pt x="261305" y="33980"/>
                  <a:pt x="261305" y="81752"/>
                </a:cubicBezTo>
                <a:cubicBezTo>
                  <a:pt x="261305" y="144129"/>
                  <a:pt x="209373" y="155830"/>
                  <a:pt x="184957" y="215762"/>
                </a:cubicBezTo>
                <a:cubicBezTo>
                  <a:pt x="182968" y="220634"/>
                  <a:pt x="176111" y="220613"/>
                  <a:pt x="174130" y="215741"/>
                </a:cubicBezTo>
                <a:cubicBezTo>
                  <a:pt x="152098" y="161691"/>
                  <a:pt x="107709" y="146878"/>
                  <a:pt x="99218" y="98731"/>
                </a:cubicBezTo>
                <a:cubicBezTo>
                  <a:pt x="90853" y="51334"/>
                  <a:pt x="123673" y="4904"/>
                  <a:pt x="171589" y="376"/>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sp>
        <p:nvSpPr>
          <p:cNvPr id="40" name="Freeform 66"/>
          <p:cNvSpPr/>
          <p:nvPr/>
        </p:nvSpPr>
        <p:spPr>
          <a:xfrm>
            <a:off x="3323156" y="2329626"/>
            <a:ext cx="431001" cy="430948"/>
          </a:xfrm>
          <a:custGeom>
            <a:avLst/>
            <a:gdLst>
              <a:gd name="connsiteX0" fmla="*/ 154773 w 309590"/>
              <a:gd name="connsiteY0" fmla="*/ 259635 h 309551"/>
              <a:gd name="connsiteX1" fmla="*/ 179771 w 309590"/>
              <a:gd name="connsiteY1" fmla="*/ 284600 h 309551"/>
              <a:gd name="connsiteX2" fmla="*/ 154773 w 309590"/>
              <a:gd name="connsiteY2" fmla="*/ 309551 h 309551"/>
              <a:gd name="connsiteX3" fmla="*/ 129817 w 309590"/>
              <a:gd name="connsiteY3" fmla="*/ 284600 h 309551"/>
              <a:gd name="connsiteX4" fmla="*/ 154773 w 309590"/>
              <a:gd name="connsiteY4" fmla="*/ 259635 h 309551"/>
              <a:gd name="connsiteX5" fmla="*/ 249659 w 309590"/>
              <a:gd name="connsiteY5" fmla="*/ 224684 h 309551"/>
              <a:gd name="connsiteX6" fmla="*/ 267332 w 309590"/>
              <a:gd name="connsiteY6" fmla="*/ 231994 h 309551"/>
              <a:gd name="connsiteX7" fmla="*/ 267332 w 309590"/>
              <a:gd name="connsiteY7" fmla="*/ 267336 h 309551"/>
              <a:gd name="connsiteX8" fmla="*/ 231985 w 309590"/>
              <a:gd name="connsiteY8" fmla="*/ 267336 h 309551"/>
              <a:gd name="connsiteX9" fmla="*/ 231985 w 309590"/>
              <a:gd name="connsiteY9" fmla="*/ 231994 h 309551"/>
              <a:gd name="connsiteX10" fmla="*/ 249659 w 309590"/>
              <a:gd name="connsiteY10" fmla="*/ 224684 h 309551"/>
              <a:gd name="connsiteX11" fmla="*/ 64905 w 309590"/>
              <a:gd name="connsiteY11" fmla="*/ 224684 h 309551"/>
              <a:gd name="connsiteX12" fmla="*/ 82557 w 309590"/>
              <a:gd name="connsiteY12" fmla="*/ 231994 h 309551"/>
              <a:gd name="connsiteX13" fmla="*/ 82557 w 309590"/>
              <a:gd name="connsiteY13" fmla="*/ 267336 h 309551"/>
              <a:gd name="connsiteX14" fmla="*/ 47254 w 309590"/>
              <a:gd name="connsiteY14" fmla="*/ 267336 h 309551"/>
              <a:gd name="connsiteX15" fmla="*/ 47254 w 309590"/>
              <a:gd name="connsiteY15" fmla="*/ 231994 h 309551"/>
              <a:gd name="connsiteX16" fmla="*/ 64905 w 309590"/>
              <a:gd name="connsiteY16" fmla="*/ 224684 h 309551"/>
              <a:gd name="connsiteX17" fmla="*/ 284645 w 309590"/>
              <a:gd name="connsiteY17" fmla="*/ 129817 h 309551"/>
              <a:gd name="connsiteX18" fmla="*/ 309590 w 309590"/>
              <a:gd name="connsiteY18" fmla="*/ 154773 h 309551"/>
              <a:gd name="connsiteX19" fmla="*/ 284645 w 309590"/>
              <a:gd name="connsiteY19" fmla="*/ 179771 h 309551"/>
              <a:gd name="connsiteX20" fmla="*/ 259635 w 309590"/>
              <a:gd name="connsiteY20" fmla="*/ 154773 h 309551"/>
              <a:gd name="connsiteX21" fmla="*/ 284645 w 309590"/>
              <a:gd name="connsiteY21" fmla="*/ 129817 h 309551"/>
              <a:gd name="connsiteX22" fmla="*/ 24945 w 309590"/>
              <a:gd name="connsiteY22" fmla="*/ 129817 h 309551"/>
              <a:gd name="connsiteX23" fmla="*/ 49954 w 309590"/>
              <a:gd name="connsiteY23" fmla="*/ 154773 h 309551"/>
              <a:gd name="connsiteX24" fmla="*/ 24945 w 309590"/>
              <a:gd name="connsiteY24" fmla="*/ 179771 h 309551"/>
              <a:gd name="connsiteX25" fmla="*/ 0 w 309590"/>
              <a:gd name="connsiteY25" fmla="*/ 154773 h 309551"/>
              <a:gd name="connsiteX26" fmla="*/ 24945 w 309590"/>
              <a:gd name="connsiteY26" fmla="*/ 129817 h 309551"/>
              <a:gd name="connsiteX27" fmla="*/ 153958 w 309590"/>
              <a:gd name="connsiteY27" fmla="*/ 59916 h 309551"/>
              <a:gd name="connsiteX28" fmla="*/ 162151 w 309590"/>
              <a:gd name="connsiteY28" fmla="*/ 68048 h 309551"/>
              <a:gd name="connsiteX29" fmla="*/ 162151 w 309590"/>
              <a:gd name="connsiteY29" fmla="*/ 105539 h 309551"/>
              <a:gd name="connsiteX30" fmla="*/ 182875 w 309590"/>
              <a:gd name="connsiteY30" fmla="*/ 113454 h 309551"/>
              <a:gd name="connsiteX31" fmla="*/ 208911 w 309590"/>
              <a:gd name="connsiteY31" fmla="*/ 87421 h 309551"/>
              <a:gd name="connsiteX32" fmla="*/ 220448 w 309590"/>
              <a:gd name="connsiteY32" fmla="*/ 87421 h 309551"/>
              <a:gd name="connsiteX33" fmla="*/ 220448 w 309590"/>
              <a:gd name="connsiteY33" fmla="*/ 99001 h 309551"/>
              <a:gd name="connsiteX34" fmla="*/ 195083 w 309590"/>
              <a:gd name="connsiteY34" fmla="*/ 124355 h 309551"/>
              <a:gd name="connsiteX35" fmla="*/ 205628 w 309590"/>
              <a:gd name="connsiteY35" fmla="*/ 145765 h 309551"/>
              <a:gd name="connsiteX36" fmla="*/ 239858 w 309590"/>
              <a:gd name="connsiteY36" fmla="*/ 145765 h 309551"/>
              <a:gd name="connsiteX37" fmla="*/ 247999 w 309590"/>
              <a:gd name="connsiteY37" fmla="*/ 153949 h 309551"/>
              <a:gd name="connsiteX38" fmla="*/ 239858 w 309590"/>
              <a:gd name="connsiteY38" fmla="*/ 162133 h 309551"/>
              <a:gd name="connsiteX39" fmla="*/ 206908 w 309590"/>
              <a:gd name="connsiteY39" fmla="*/ 162133 h 309551"/>
              <a:gd name="connsiteX40" fmla="*/ 198523 w 309590"/>
              <a:gd name="connsiteY40" fmla="*/ 186930 h 309551"/>
              <a:gd name="connsiteX41" fmla="*/ 220492 w 309590"/>
              <a:gd name="connsiteY41" fmla="*/ 208897 h 309551"/>
              <a:gd name="connsiteX42" fmla="*/ 220492 w 309590"/>
              <a:gd name="connsiteY42" fmla="*/ 220434 h 309551"/>
              <a:gd name="connsiteX43" fmla="*/ 214693 w 309590"/>
              <a:gd name="connsiteY43" fmla="*/ 222828 h 309551"/>
              <a:gd name="connsiteX44" fmla="*/ 208911 w 309590"/>
              <a:gd name="connsiteY44" fmla="*/ 220434 h 309551"/>
              <a:gd name="connsiteX45" fmla="*/ 187621 w 309590"/>
              <a:gd name="connsiteY45" fmla="*/ 199163 h 309551"/>
              <a:gd name="connsiteX46" fmla="*/ 162151 w 309590"/>
              <a:gd name="connsiteY46" fmla="*/ 210491 h 309551"/>
              <a:gd name="connsiteX47" fmla="*/ 162151 w 309590"/>
              <a:gd name="connsiteY47" fmla="*/ 239806 h 309551"/>
              <a:gd name="connsiteX48" fmla="*/ 153958 w 309590"/>
              <a:gd name="connsiteY48" fmla="*/ 247982 h 309551"/>
              <a:gd name="connsiteX49" fmla="*/ 145764 w 309590"/>
              <a:gd name="connsiteY49" fmla="*/ 239806 h 309551"/>
              <a:gd name="connsiteX50" fmla="*/ 145764 w 309590"/>
              <a:gd name="connsiteY50" fmla="*/ 210491 h 309551"/>
              <a:gd name="connsiteX51" fmla="*/ 120294 w 309590"/>
              <a:gd name="connsiteY51" fmla="*/ 199163 h 309551"/>
              <a:gd name="connsiteX52" fmla="*/ 99013 w 309590"/>
              <a:gd name="connsiteY52" fmla="*/ 220434 h 309551"/>
              <a:gd name="connsiteX53" fmla="*/ 93257 w 309590"/>
              <a:gd name="connsiteY53" fmla="*/ 222828 h 309551"/>
              <a:gd name="connsiteX54" fmla="*/ 87467 w 309590"/>
              <a:gd name="connsiteY54" fmla="*/ 220434 h 309551"/>
              <a:gd name="connsiteX55" fmla="*/ 87467 w 309590"/>
              <a:gd name="connsiteY55" fmla="*/ 208897 h 309551"/>
              <a:gd name="connsiteX56" fmla="*/ 109392 w 309590"/>
              <a:gd name="connsiteY56" fmla="*/ 186930 h 309551"/>
              <a:gd name="connsiteX57" fmla="*/ 101016 w 309590"/>
              <a:gd name="connsiteY57" fmla="*/ 162133 h 309551"/>
              <a:gd name="connsiteX58" fmla="*/ 68101 w 309590"/>
              <a:gd name="connsiteY58" fmla="*/ 162133 h 309551"/>
              <a:gd name="connsiteX59" fmla="*/ 59916 w 309590"/>
              <a:gd name="connsiteY59" fmla="*/ 153949 h 309551"/>
              <a:gd name="connsiteX60" fmla="*/ 68101 w 309590"/>
              <a:gd name="connsiteY60" fmla="*/ 145765 h 309551"/>
              <a:gd name="connsiteX61" fmla="*/ 102287 w 309590"/>
              <a:gd name="connsiteY61" fmla="*/ 145765 h 309551"/>
              <a:gd name="connsiteX62" fmla="*/ 112823 w 309590"/>
              <a:gd name="connsiteY62" fmla="*/ 124355 h 309551"/>
              <a:gd name="connsiteX63" fmla="*/ 87467 w 309590"/>
              <a:gd name="connsiteY63" fmla="*/ 99001 h 309551"/>
              <a:gd name="connsiteX64" fmla="*/ 87467 w 309590"/>
              <a:gd name="connsiteY64" fmla="*/ 87421 h 309551"/>
              <a:gd name="connsiteX65" fmla="*/ 99013 w 309590"/>
              <a:gd name="connsiteY65" fmla="*/ 87421 h 309551"/>
              <a:gd name="connsiteX66" fmla="*/ 125049 w 309590"/>
              <a:gd name="connsiteY66" fmla="*/ 113454 h 309551"/>
              <a:gd name="connsiteX67" fmla="*/ 145764 w 309590"/>
              <a:gd name="connsiteY67" fmla="*/ 105539 h 309551"/>
              <a:gd name="connsiteX68" fmla="*/ 145764 w 309590"/>
              <a:gd name="connsiteY68" fmla="*/ 68048 h 309551"/>
              <a:gd name="connsiteX69" fmla="*/ 153958 w 309590"/>
              <a:gd name="connsiteY69" fmla="*/ 59916 h 309551"/>
              <a:gd name="connsiteX70" fmla="*/ 249653 w 309590"/>
              <a:gd name="connsiteY70" fmla="*/ 39943 h 309551"/>
              <a:gd name="connsiteX71" fmla="*/ 267321 w 309590"/>
              <a:gd name="connsiteY71" fmla="*/ 47254 h 309551"/>
              <a:gd name="connsiteX72" fmla="*/ 267321 w 309590"/>
              <a:gd name="connsiteY72" fmla="*/ 82549 h 309551"/>
              <a:gd name="connsiteX73" fmla="*/ 232015 w 309590"/>
              <a:gd name="connsiteY73" fmla="*/ 82549 h 309551"/>
              <a:gd name="connsiteX74" fmla="*/ 232015 w 309590"/>
              <a:gd name="connsiteY74" fmla="*/ 47254 h 309551"/>
              <a:gd name="connsiteX75" fmla="*/ 249653 w 309590"/>
              <a:gd name="connsiteY75" fmla="*/ 39943 h 309551"/>
              <a:gd name="connsiteX76" fmla="*/ 64905 w 309590"/>
              <a:gd name="connsiteY76" fmla="*/ 39943 h 309551"/>
              <a:gd name="connsiteX77" fmla="*/ 82557 w 309590"/>
              <a:gd name="connsiteY77" fmla="*/ 47254 h 309551"/>
              <a:gd name="connsiteX78" fmla="*/ 82557 w 309590"/>
              <a:gd name="connsiteY78" fmla="*/ 82549 h 309551"/>
              <a:gd name="connsiteX79" fmla="*/ 47254 w 309590"/>
              <a:gd name="connsiteY79" fmla="*/ 82549 h 309551"/>
              <a:gd name="connsiteX80" fmla="*/ 47254 w 309590"/>
              <a:gd name="connsiteY80" fmla="*/ 47254 h 309551"/>
              <a:gd name="connsiteX81" fmla="*/ 64905 w 309590"/>
              <a:gd name="connsiteY81" fmla="*/ 39943 h 309551"/>
              <a:gd name="connsiteX82" fmla="*/ 154773 w 309590"/>
              <a:gd name="connsiteY82" fmla="*/ 0 h 309551"/>
              <a:gd name="connsiteX83" fmla="*/ 179771 w 309590"/>
              <a:gd name="connsiteY83" fmla="*/ 24944 h 309551"/>
              <a:gd name="connsiteX84" fmla="*/ 154773 w 309590"/>
              <a:gd name="connsiteY84" fmla="*/ 49949 h 309551"/>
              <a:gd name="connsiteX85" fmla="*/ 129817 w 309590"/>
              <a:gd name="connsiteY85" fmla="*/ 24944 h 309551"/>
              <a:gd name="connsiteX86" fmla="*/ 154773 w 309590"/>
              <a:gd name="connsiteY86" fmla="*/ 0 h 30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9590" h="309551">
                <a:moveTo>
                  <a:pt x="154773" y="259635"/>
                </a:moveTo>
                <a:cubicBezTo>
                  <a:pt x="168594" y="259635"/>
                  <a:pt x="179771" y="270815"/>
                  <a:pt x="179771" y="284600"/>
                </a:cubicBezTo>
                <a:cubicBezTo>
                  <a:pt x="179771" y="298375"/>
                  <a:pt x="168594" y="309551"/>
                  <a:pt x="154773" y="309551"/>
                </a:cubicBezTo>
                <a:cubicBezTo>
                  <a:pt x="141004" y="309551"/>
                  <a:pt x="129817" y="298375"/>
                  <a:pt x="129817" y="284600"/>
                </a:cubicBezTo>
                <a:cubicBezTo>
                  <a:pt x="129817" y="270815"/>
                  <a:pt x="141004" y="259635"/>
                  <a:pt x="154773" y="259635"/>
                </a:cubicBezTo>
                <a:close/>
                <a:moveTo>
                  <a:pt x="249659" y="224684"/>
                </a:moveTo>
                <a:cubicBezTo>
                  <a:pt x="256059" y="224684"/>
                  <a:pt x="262459" y="227121"/>
                  <a:pt x="267332" y="231994"/>
                </a:cubicBezTo>
                <a:cubicBezTo>
                  <a:pt x="277079" y="241727"/>
                  <a:pt x="277079" y="257590"/>
                  <a:pt x="267332" y="267336"/>
                </a:cubicBezTo>
                <a:cubicBezTo>
                  <a:pt x="257587" y="277069"/>
                  <a:pt x="241732" y="277069"/>
                  <a:pt x="231985" y="267336"/>
                </a:cubicBezTo>
                <a:cubicBezTo>
                  <a:pt x="222250" y="257590"/>
                  <a:pt x="222250" y="241727"/>
                  <a:pt x="231985" y="231994"/>
                </a:cubicBezTo>
                <a:cubicBezTo>
                  <a:pt x="236858" y="227121"/>
                  <a:pt x="243259" y="224684"/>
                  <a:pt x="249659" y="224684"/>
                </a:cubicBezTo>
                <a:close/>
                <a:moveTo>
                  <a:pt x="64905" y="224684"/>
                </a:moveTo>
                <a:cubicBezTo>
                  <a:pt x="71294" y="224684"/>
                  <a:pt x="77683" y="227121"/>
                  <a:pt x="82557" y="231994"/>
                </a:cubicBezTo>
                <a:cubicBezTo>
                  <a:pt x="92295" y="241727"/>
                  <a:pt x="92295" y="257590"/>
                  <a:pt x="82557" y="267336"/>
                </a:cubicBezTo>
                <a:cubicBezTo>
                  <a:pt x="72809" y="277069"/>
                  <a:pt x="56999" y="277069"/>
                  <a:pt x="47254" y="267336"/>
                </a:cubicBezTo>
                <a:cubicBezTo>
                  <a:pt x="37507" y="257590"/>
                  <a:pt x="37507" y="241727"/>
                  <a:pt x="47254" y="231994"/>
                </a:cubicBezTo>
                <a:cubicBezTo>
                  <a:pt x="52127" y="227121"/>
                  <a:pt x="58516" y="224684"/>
                  <a:pt x="64905" y="224684"/>
                </a:cubicBezTo>
                <a:close/>
                <a:moveTo>
                  <a:pt x="284645" y="129817"/>
                </a:moveTo>
                <a:cubicBezTo>
                  <a:pt x="298415" y="129817"/>
                  <a:pt x="309590" y="141008"/>
                  <a:pt x="309590" y="154773"/>
                </a:cubicBezTo>
                <a:cubicBezTo>
                  <a:pt x="309590" y="168592"/>
                  <a:pt x="298415" y="179771"/>
                  <a:pt x="284645" y="179771"/>
                </a:cubicBezTo>
                <a:cubicBezTo>
                  <a:pt x="270824" y="179771"/>
                  <a:pt x="259635" y="168592"/>
                  <a:pt x="259635" y="154773"/>
                </a:cubicBezTo>
                <a:cubicBezTo>
                  <a:pt x="259635" y="141008"/>
                  <a:pt x="270824" y="129817"/>
                  <a:pt x="284645" y="129817"/>
                </a:cubicBezTo>
                <a:close/>
                <a:moveTo>
                  <a:pt x="24945" y="129817"/>
                </a:moveTo>
                <a:cubicBezTo>
                  <a:pt x="38765" y="129817"/>
                  <a:pt x="49954" y="141008"/>
                  <a:pt x="49954" y="154773"/>
                </a:cubicBezTo>
                <a:cubicBezTo>
                  <a:pt x="49954" y="168592"/>
                  <a:pt x="38765" y="179771"/>
                  <a:pt x="24945" y="179771"/>
                </a:cubicBezTo>
                <a:cubicBezTo>
                  <a:pt x="11177" y="179771"/>
                  <a:pt x="0" y="168592"/>
                  <a:pt x="0" y="154773"/>
                </a:cubicBezTo>
                <a:cubicBezTo>
                  <a:pt x="0" y="141008"/>
                  <a:pt x="11177" y="129817"/>
                  <a:pt x="24945" y="129817"/>
                </a:cubicBezTo>
                <a:close/>
                <a:moveTo>
                  <a:pt x="153958" y="59916"/>
                </a:moveTo>
                <a:cubicBezTo>
                  <a:pt x="158468" y="59916"/>
                  <a:pt x="162151" y="63547"/>
                  <a:pt x="162151" y="68048"/>
                </a:cubicBezTo>
                <a:lnTo>
                  <a:pt x="162151" y="105539"/>
                </a:lnTo>
                <a:cubicBezTo>
                  <a:pt x="169683" y="106758"/>
                  <a:pt x="176728" y="109457"/>
                  <a:pt x="182875" y="113454"/>
                </a:cubicBezTo>
                <a:lnTo>
                  <a:pt x="208911" y="87421"/>
                </a:lnTo>
                <a:cubicBezTo>
                  <a:pt x="212089" y="84225"/>
                  <a:pt x="217253" y="84225"/>
                  <a:pt x="220448" y="87421"/>
                </a:cubicBezTo>
                <a:cubicBezTo>
                  <a:pt x="223670" y="90607"/>
                  <a:pt x="223670" y="95805"/>
                  <a:pt x="220448" y="99001"/>
                </a:cubicBezTo>
                <a:lnTo>
                  <a:pt x="195083" y="124355"/>
                </a:lnTo>
                <a:cubicBezTo>
                  <a:pt x="200116" y="130502"/>
                  <a:pt x="203756" y="137772"/>
                  <a:pt x="205628" y="145765"/>
                </a:cubicBezTo>
                <a:lnTo>
                  <a:pt x="239858" y="145765"/>
                </a:lnTo>
                <a:cubicBezTo>
                  <a:pt x="244359" y="145765"/>
                  <a:pt x="247999" y="149430"/>
                  <a:pt x="247999" y="153949"/>
                </a:cubicBezTo>
                <a:cubicBezTo>
                  <a:pt x="247999" y="158468"/>
                  <a:pt x="244359" y="162133"/>
                  <a:pt x="239858" y="162133"/>
                </a:cubicBezTo>
                <a:lnTo>
                  <a:pt x="206908" y="162133"/>
                </a:lnTo>
                <a:cubicBezTo>
                  <a:pt x="206220" y="171232"/>
                  <a:pt x="203268" y="179712"/>
                  <a:pt x="198523" y="186930"/>
                </a:cubicBezTo>
                <a:lnTo>
                  <a:pt x="220492" y="208897"/>
                </a:lnTo>
                <a:cubicBezTo>
                  <a:pt x="223644" y="212049"/>
                  <a:pt x="223644" y="217247"/>
                  <a:pt x="220492" y="220434"/>
                </a:cubicBezTo>
                <a:cubicBezTo>
                  <a:pt x="218881" y="222036"/>
                  <a:pt x="216765" y="222828"/>
                  <a:pt x="214693" y="222828"/>
                </a:cubicBezTo>
                <a:cubicBezTo>
                  <a:pt x="212577" y="222828"/>
                  <a:pt x="210504" y="222036"/>
                  <a:pt x="208911" y="220434"/>
                </a:cubicBezTo>
                <a:lnTo>
                  <a:pt x="187621" y="199163"/>
                </a:lnTo>
                <a:cubicBezTo>
                  <a:pt x="180481" y="205032"/>
                  <a:pt x="171730" y="209011"/>
                  <a:pt x="162151" y="210491"/>
                </a:cubicBezTo>
                <a:lnTo>
                  <a:pt x="162151" y="239806"/>
                </a:lnTo>
                <a:cubicBezTo>
                  <a:pt x="162151" y="244308"/>
                  <a:pt x="158468" y="247982"/>
                  <a:pt x="153958" y="247982"/>
                </a:cubicBezTo>
                <a:cubicBezTo>
                  <a:pt x="149447" y="247982"/>
                  <a:pt x="145764" y="244308"/>
                  <a:pt x="145764" y="239806"/>
                </a:cubicBezTo>
                <a:lnTo>
                  <a:pt x="145764" y="210491"/>
                </a:lnTo>
                <a:cubicBezTo>
                  <a:pt x="136229" y="209011"/>
                  <a:pt x="127487" y="205032"/>
                  <a:pt x="120294" y="199163"/>
                </a:cubicBezTo>
                <a:lnTo>
                  <a:pt x="99013" y="220434"/>
                </a:lnTo>
                <a:cubicBezTo>
                  <a:pt x="97420" y="222036"/>
                  <a:pt x="95330" y="222828"/>
                  <a:pt x="93257" y="222828"/>
                </a:cubicBezTo>
                <a:cubicBezTo>
                  <a:pt x="91141" y="222828"/>
                  <a:pt x="89069" y="222036"/>
                  <a:pt x="87467" y="220434"/>
                </a:cubicBezTo>
                <a:cubicBezTo>
                  <a:pt x="84280" y="217247"/>
                  <a:pt x="84280" y="212084"/>
                  <a:pt x="87467" y="208897"/>
                </a:cubicBezTo>
                <a:lnTo>
                  <a:pt x="109392" y="186930"/>
                </a:lnTo>
                <a:cubicBezTo>
                  <a:pt x="104690" y="179712"/>
                  <a:pt x="101730" y="171232"/>
                  <a:pt x="101016" y="162133"/>
                </a:cubicBezTo>
                <a:lnTo>
                  <a:pt x="68101" y="162133"/>
                </a:lnTo>
                <a:cubicBezTo>
                  <a:pt x="63582" y="162133"/>
                  <a:pt x="59916" y="158468"/>
                  <a:pt x="59916" y="153949"/>
                </a:cubicBezTo>
                <a:cubicBezTo>
                  <a:pt x="59916" y="149430"/>
                  <a:pt x="63582" y="145765"/>
                  <a:pt x="68101" y="145765"/>
                </a:cubicBezTo>
                <a:lnTo>
                  <a:pt x="102287" y="145765"/>
                </a:lnTo>
                <a:cubicBezTo>
                  <a:pt x="104168" y="137772"/>
                  <a:pt x="107808" y="130502"/>
                  <a:pt x="112823" y="124355"/>
                </a:cubicBezTo>
                <a:lnTo>
                  <a:pt x="87467" y="99001"/>
                </a:lnTo>
                <a:cubicBezTo>
                  <a:pt x="84236" y="95805"/>
                  <a:pt x="84236" y="90607"/>
                  <a:pt x="87467" y="87421"/>
                </a:cubicBezTo>
                <a:cubicBezTo>
                  <a:pt x="90671" y="84225"/>
                  <a:pt x="95817" y="84225"/>
                  <a:pt x="99013" y="87421"/>
                </a:cubicBezTo>
                <a:lnTo>
                  <a:pt x="125049" y="113454"/>
                </a:lnTo>
                <a:cubicBezTo>
                  <a:pt x="131205" y="109457"/>
                  <a:pt x="138232" y="106758"/>
                  <a:pt x="145764" y="105539"/>
                </a:cubicBezTo>
                <a:lnTo>
                  <a:pt x="145764" y="68048"/>
                </a:lnTo>
                <a:cubicBezTo>
                  <a:pt x="145764" y="63547"/>
                  <a:pt x="149447" y="59916"/>
                  <a:pt x="153958" y="59916"/>
                </a:cubicBezTo>
                <a:close/>
                <a:moveTo>
                  <a:pt x="249653" y="39943"/>
                </a:moveTo>
                <a:cubicBezTo>
                  <a:pt x="256048" y="39943"/>
                  <a:pt x="262448" y="42380"/>
                  <a:pt x="267321" y="47254"/>
                </a:cubicBezTo>
                <a:cubicBezTo>
                  <a:pt x="277068" y="56995"/>
                  <a:pt x="277068" y="72803"/>
                  <a:pt x="267321" y="82549"/>
                </a:cubicBezTo>
                <a:cubicBezTo>
                  <a:pt x="257576" y="92297"/>
                  <a:pt x="241721" y="92297"/>
                  <a:pt x="232015" y="82549"/>
                </a:cubicBezTo>
                <a:cubicBezTo>
                  <a:pt x="222240" y="72803"/>
                  <a:pt x="222240" y="56995"/>
                  <a:pt x="232015" y="47254"/>
                </a:cubicBezTo>
                <a:cubicBezTo>
                  <a:pt x="236868" y="42380"/>
                  <a:pt x="243258" y="39943"/>
                  <a:pt x="249653" y="39943"/>
                </a:cubicBezTo>
                <a:close/>
                <a:moveTo>
                  <a:pt x="64905" y="39943"/>
                </a:moveTo>
                <a:cubicBezTo>
                  <a:pt x="71294" y="39943"/>
                  <a:pt x="77683" y="42380"/>
                  <a:pt x="82557" y="47254"/>
                </a:cubicBezTo>
                <a:cubicBezTo>
                  <a:pt x="92295" y="56995"/>
                  <a:pt x="92295" y="72803"/>
                  <a:pt x="82557" y="82549"/>
                </a:cubicBezTo>
                <a:cubicBezTo>
                  <a:pt x="72809" y="92297"/>
                  <a:pt x="56999" y="92297"/>
                  <a:pt x="47254" y="82549"/>
                </a:cubicBezTo>
                <a:cubicBezTo>
                  <a:pt x="37507" y="72803"/>
                  <a:pt x="37507" y="56995"/>
                  <a:pt x="47254" y="47254"/>
                </a:cubicBezTo>
                <a:cubicBezTo>
                  <a:pt x="52127" y="42380"/>
                  <a:pt x="58516" y="39943"/>
                  <a:pt x="64905" y="39943"/>
                </a:cubicBezTo>
                <a:close/>
                <a:moveTo>
                  <a:pt x="154773" y="0"/>
                </a:moveTo>
                <a:cubicBezTo>
                  <a:pt x="168594" y="0"/>
                  <a:pt x="179771" y="11171"/>
                  <a:pt x="179771" y="24944"/>
                </a:cubicBezTo>
                <a:cubicBezTo>
                  <a:pt x="179771" y="38768"/>
                  <a:pt x="168594" y="49949"/>
                  <a:pt x="154773" y="49949"/>
                </a:cubicBezTo>
                <a:cubicBezTo>
                  <a:pt x="141004" y="49949"/>
                  <a:pt x="129817" y="38768"/>
                  <a:pt x="129817" y="24944"/>
                </a:cubicBezTo>
                <a:cubicBezTo>
                  <a:pt x="129817" y="11171"/>
                  <a:pt x="141004" y="0"/>
                  <a:pt x="154773" y="0"/>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sp>
        <p:nvSpPr>
          <p:cNvPr id="41" name="Oval 70"/>
          <p:cNvSpPr/>
          <p:nvPr/>
        </p:nvSpPr>
        <p:spPr bwMode="auto">
          <a:xfrm>
            <a:off x="5227271" y="2198450"/>
            <a:ext cx="763298" cy="763298"/>
          </a:xfrm>
          <a:prstGeom prst="ellipse">
            <a:avLst/>
          </a:prstGeom>
          <a:gradFill>
            <a:gsLst>
              <a:gs pos="1000">
                <a:schemeClr val="tx1">
                  <a:lumMod val="85000"/>
                  <a:lumOff val="15000"/>
                </a:schemeClr>
              </a:gs>
              <a:gs pos="99000">
                <a:srgbClr val="C9423B"/>
              </a:gs>
            </a:gsLst>
            <a:lin ang="3600000" scaled="0"/>
          </a:gra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i="0" u="none" strike="noStrike" cap="none" normalizeH="0" baseline="0">
              <a:ln>
                <a:noFill/>
              </a:ln>
              <a:solidFill>
                <a:srgbClr val="000000"/>
              </a:solidFill>
              <a:effectLst/>
              <a:cs typeface="+mn-ea"/>
              <a:sym typeface="+mn-lt"/>
            </a:endParaRPr>
          </a:p>
        </p:txBody>
      </p:sp>
      <p:sp>
        <p:nvSpPr>
          <p:cNvPr id="42" name="Freeform 72"/>
          <p:cNvSpPr/>
          <p:nvPr/>
        </p:nvSpPr>
        <p:spPr>
          <a:xfrm>
            <a:off x="5387557" y="2421554"/>
            <a:ext cx="449127" cy="294756"/>
          </a:xfrm>
          <a:custGeom>
            <a:avLst/>
            <a:gdLst>
              <a:gd name="connsiteX0" fmla="*/ 187836 w 441398"/>
              <a:gd name="connsiteY0" fmla="*/ 260405 h 289683"/>
              <a:gd name="connsiteX1" fmla="*/ 187836 w 441398"/>
              <a:gd name="connsiteY1" fmla="*/ 275525 h 289683"/>
              <a:gd name="connsiteX2" fmla="*/ 253555 w 441398"/>
              <a:gd name="connsiteY2" fmla="*/ 275525 h 289683"/>
              <a:gd name="connsiteX3" fmla="*/ 253555 w 441398"/>
              <a:gd name="connsiteY3" fmla="*/ 260405 h 289683"/>
              <a:gd name="connsiteX4" fmla="*/ 2247 w 441398"/>
              <a:gd name="connsiteY4" fmla="*/ 246242 h 289683"/>
              <a:gd name="connsiteX5" fmla="*/ 439145 w 441398"/>
              <a:gd name="connsiteY5" fmla="*/ 246242 h 289683"/>
              <a:gd name="connsiteX6" fmla="*/ 440862 w 441398"/>
              <a:gd name="connsiteY6" fmla="*/ 247016 h 289683"/>
              <a:gd name="connsiteX7" fmla="*/ 441373 w 441398"/>
              <a:gd name="connsiteY7" fmla="*/ 248810 h 289683"/>
              <a:gd name="connsiteX8" fmla="*/ 383564 w 441398"/>
              <a:gd name="connsiteY8" fmla="*/ 289683 h 289683"/>
              <a:gd name="connsiteX9" fmla="*/ 57848 w 441398"/>
              <a:gd name="connsiteY9" fmla="*/ 289683 h 289683"/>
              <a:gd name="connsiteX10" fmla="*/ 19 w 441398"/>
              <a:gd name="connsiteY10" fmla="*/ 248810 h 289683"/>
              <a:gd name="connsiteX11" fmla="*/ 570 w 441398"/>
              <a:gd name="connsiteY11" fmla="*/ 247016 h 289683"/>
              <a:gd name="connsiteX12" fmla="*/ 2247 w 441398"/>
              <a:gd name="connsiteY12" fmla="*/ 246242 h 289683"/>
              <a:gd name="connsiteX13" fmla="*/ 70617 w 441398"/>
              <a:gd name="connsiteY13" fmla="*/ 31726 h 289683"/>
              <a:gd name="connsiteX14" fmla="*/ 70617 w 441398"/>
              <a:gd name="connsiteY14" fmla="*/ 198996 h 289683"/>
              <a:gd name="connsiteX15" fmla="*/ 371415 w 441398"/>
              <a:gd name="connsiteY15" fmla="*/ 198996 h 289683"/>
              <a:gd name="connsiteX16" fmla="*/ 371415 w 441398"/>
              <a:gd name="connsiteY16" fmla="*/ 31726 h 289683"/>
              <a:gd name="connsiteX17" fmla="*/ 47951 w 441398"/>
              <a:gd name="connsiteY17" fmla="*/ 0 h 289683"/>
              <a:gd name="connsiteX18" fmla="*/ 394081 w 441398"/>
              <a:gd name="connsiteY18" fmla="*/ 0 h 289683"/>
              <a:gd name="connsiteX19" fmla="*/ 403154 w 441398"/>
              <a:gd name="connsiteY19" fmla="*/ 9069 h 289683"/>
              <a:gd name="connsiteX20" fmla="*/ 403154 w 441398"/>
              <a:gd name="connsiteY20" fmla="*/ 221663 h 289683"/>
              <a:gd name="connsiteX21" fmla="*/ 394081 w 441398"/>
              <a:gd name="connsiteY21" fmla="*/ 230732 h 289683"/>
              <a:gd name="connsiteX22" fmla="*/ 47951 w 441398"/>
              <a:gd name="connsiteY22" fmla="*/ 230732 h 289683"/>
              <a:gd name="connsiteX23" fmla="*/ 38878 w 441398"/>
              <a:gd name="connsiteY23" fmla="*/ 221663 h 289683"/>
              <a:gd name="connsiteX24" fmla="*/ 38878 w 441398"/>
              <a:gd name="connsiteY24" fmla="*/ 9069 h 289683"/>
              <a:gd name="connsiteX25" fmla="*/ 47951 w 441398"/>
              <a:gd name="connsiteY25" fmla="*/ 0 h 2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1398" h="289683">
                <a:moveTo>
                  <a:pt x="187836" y="260405"/>
                </a:moveTo>
                <a:lnTo>
                  <a:pt x="187836" y="275525"/>
                </a:lnTo>
                <a:lnTo>
                  <a:pt x="253555" y="275525"/>
                </a:lnTo>
                <a:cubicBezTo>
                  <a:pt x="253555" y="275525"/>
                  <a:pt x="253555" y="260405"/>
                  <a:pt x="253555" y="260405"/>
                </a:cubicBezTo>
                <a:close/>
                <a:moveTo>
                  <a:pt x="2247" y="246242"/>
                </a:moveTo>
                <a:lnTo>
                  <a:pt x="439145" y="246242"/>
                </a:lnTo>
                <a:cubicBezTo>
                  <a:pt x="439819" y="246242"/>
                  <a:pt x="440432" y="246532"/>
                  <a:pt x="440862" y="247016"/>
                </a:cubicBezTo>
                <a:cubicBezTo>
                  <a:pt x="441270" y="247521"/>
                  <a:pt x="441475" y="248167"/>
                  <a:pt x="441373" y="248810"/>
                </a:cubicBezTo>
                <a:cubicBezTo>
                  <a:pt x="441291" y="249229"/>
                  <a:pt x="434729" y="289683"/>
                  <a:pt x="383564" y="289683"/>
                </a:cubicBezTo>
                <a:lnTo>
                  <a:pt x="57848" y="289683"/>
                </a:lnTo>
                <a:cubicBezTo>
                  <a:pt x="6703" y="289683"/>
                  <a:pt x="100" y="249229"/>
                  <a:pt x="19" y="248810"/>
                </a:cubicBezTo>
                <a:cubicBezTo>
                  <a:pt x="-63" y="248167"/>
                  <a:pt x="121" y="247521"/>
                  <a:pt x="570" y="247016"/>
                </a:cubicBezTo>
                <a:cubicBezTo>
                  <a:pt x="979" y="246532"/>
                  <a:pt x="1593" y="246242"/>
                  <a:pt x="2247" y="246242"/>
                </a:cubicBezTo>
                <a:close/>
                <a:moveTo>
                  <a:pt x="70617" y="31726"/>
                </a:moveTo>
                <a:cubicBezTo>
                  <a:pt x="70617" y="31726"/>
                  <a:pt x="70617" y="198996"/>
                  <a:pt x="70617" y="198996"/>
                </a:cubicBezTo>
                <a:lnTo>
                  <a:pt x="371415" y="198996"/>
                </a:lnTo>
                <a:lnTo>
                  <a:pt x="371415" y="31726"/>
                </a:lnTo>
                <a:close/>
                <a:moveTo>
                  <a:pt x="47951" y="0"/>
                </a:moveTo>
                <a:lnTo>
                  <a:pt x="394081" y="0"/>
                </a:lnTo>
                <a:cubicBezTo>
                  <a:pt x="399090" y="0"/>
                  <a:pt x="403154" y="4070"/>
                  <a:pt x="403154" y="9069"/>
                </a:cubicBezTo>
                <a:lnTo>
                  <a:pt x="403154" y="221663"/>
                </a:lnTo>
                <a:cubicBezTo>
                  <a:pt x="403154" y="226662"/>
                  <a:pt x="399090" y="230732"/>
                  <a:pt x="394081" y="230732"/>
                </a:cubicBezTo>
                <a:lnTo>
                  <a:pt x="47951" y="230732"/>
                </a:lnTo>
                <a:cubicBezTo>
                  <a:pt x="42942" y="230732"/>
                  <a:pt x="38878" y="226662"/>
                  <a:pt x="38878" y="221663"/>
                </a:cubicBezTo>
                <a:lnTo>
                  <a:pt x="38878" y="9069"/>
                </a:lnTo>
                <a:cubicBezTo>
                  <a:pt x="38878" y="4070"/>
                  <a:pt x="42942" y="0"/>
                  <a:pt x="47951" y="0"/>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cs typeface="+mn-ea"/>
              <a:sym typeface="+mn-lt"/>
            </a:endParaRPr>
          </a:p>
        </p:txBody>
      </p:sp>
      <p:grpSp>
        <p:nvGrpSpPr>
          <p:cNvPr id="43" name="组合 42"/>
          <p:cNvGrpSpPr/>
          <p:nvPr/>
        </p:nvGrpSpPr>
        <p:grpSpPr>
          <a:xfrm>
            <a:off x="6922792" y="996012"/>
            <a:ext cx="4254220" cy="4763742"/>
            <a:chOff x="7882201" y="2047006"/>
            <a:chExt cx="5543424" cy="6207352"/>
          </a:xfrm>
        </p:grpSpPr>
        <p:sp>
          <p:nvSpPr>
            <p:cNvPr id="44" name="椭圆 43"/>
            <p:cNvSpPr/>
            <p:nvPr/>
          </p:nvSpPr>
          <p:spPr>
            <a:xfrm>
              <a:off x="7952288" y="2781021"/>
              <a:ext cx="5473337" cy="5473337"/>
            </a:xfrm>
            <a:prstGeom prst="ellips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p:cNvSpPr/>
            <p:nvPr/>
          </p:nvSpPr>
          <p:spPr>
            <a:xfrm>
              <a:off x="7882201" y="2047006"/>
              <a:ext cx="5473337" cy="547333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矩形 45"/>
          <p:cNvSpPr/>
          <p:nvPr/>
        </p:nvSpPr>
        <p:spPr>
          <a:xfrm>
            <a:off x="1112520" y="3235960"/>
            <a:ext cx="4599305" cy="1183640"/>
          </a:xfrm>
          <a:prstGeom prst="rect">
            <a:avLst/>
          </a:prstGeom>
          <a:noFill/>
        </p:spPr>
        <p:txBody>
          <a:bodyPr wrap="square">
            <a:spAutoFit/>
          </a:bodyPr>
          <a:lstStyle/>
          <a:p>
            <a:pPr marL="0" lvl="1">
              <a:lnSpc>
                <a:spcPct val="140000"/>
              </a:lnSpc>
            </a:pPr>
            <a:r>
              <a:rPr lang="zh-CN" altLang="en-US" sz="2000" spc="500" dirty="0">
                <a:solidFill>
                  <a:schemeClr val="tx1">
                    <a:lumMod val="75000"/>
                    <a:lumOff val="25000"/>
                  </a:schemeClr>
                </a:solidFill>
                <a:cs typeface="+mn-ea"/>
                <a:sym typeface="+mn-lt"/>
              </a:rPr>
              <a:t>输入标题内容</a:t>
            </a:r>
            <a:endParaRPr lang="zh-CN" altLang="en-US" sz="2400" dirty="0">
              <a:solidFill>
                <a:schemeClr val="tx1">
                  <a:lumMod val="65000"/>
                  <a:lumOff val="35000"/>
                </a:schemeClr>
              </a:solidFill>
              <a:cs typeface="+mn-ea"/>
              <a:sym typeface="+mn-lt"/>
            </a:endParaRPr>
          </a:p>
          <a:p>
            <a:pPr marL="0" marR="0" lvl="0" indent="0" algn="l" defTabSz="914400" rtl="0" eaLnBrk="1" fontAlgn="base" latinLnBrk="0" hangingPunct="1">
              <a:lnSpc>
                <a:spcPct val="140000"/>
              </a:lnSpc>
              <a:spcBef>
                <a:spcPct val="0"/>
              </a:spcBef>
              <a:spcAft>
                <a:spcPct val="0"/>
              </a:spcAft>
              <a:buClrTx/>
              <a:buSzTx/>
              <a:buFontTx/>
              <a:buNone/>
              <a:defRPr/>
            </a:pPr>
            <a:r>
              <a:rPr lang="zh-CN" altLang="en-US" sz="1000" noProof="0" dirty="0">
                <a:ln>
                  <a:noFill/>
                </a:ln>
                <a:solidFill>
                  <a:schemeClr val="tx1">
                    <a:lumMod val="65000"/>
                    <a:lumOff val="35000"/>
                  </a:schemeClr>
                </a:solidFill>
                <a:effectLst/>
                <a:uLnTx/>
                <a:uFillTx/>
                <a:cs typeface="+mn-ea"/>
                <a:sym typeface="+mn-lt"/>
              </a:rPr>
              <a:t>此处添加详细文本描述，建议与标题相关并符合整体语言风格，语言描述尽量简洁生动。此处添加详细文本描述，</a:t>
            </a:r>
            <a:endParaRPr lang="zh-CN" altLang="en-US" sz="1000" spc="150" noProof="0" dirty="0">
              <a:ln>
                <a:noFill/>
              </a:ln>
              <a:solidFill>
                <a:schemeClr val="tx1">
                  <a:lumMod val="65000"/>
                  <a:lumOff val="35000"/>
                </a:schemeClr>
              </a:solidFill>
              <a:effectLst/>
              <a:uLnTx/>
              <a:uFillTx/>
              <a:cs typeface="+mn-ea"/>
              <a:sym typeface="+mn-lt"/>
            </a:endParaRPr>
          </a:p>
          <a:p>
            <a:pPr marL="0" marR="0" lvl="0" indent="0" algn="ctr" defTabSz="914400" rtl="0" eaLnBrk="1" fontAlgn="base" latinLnBrk="0" hangingPunct="1">
              <a:lnSpc>
                <a:spcPct val="150000"/>
              </a:lnSpc>
              <a:spcBef>
                <a:spcPct val="0"/>
              </a:spcBef>
              <a:spcAft>
                <a:spcPct val="0"/>
              </a:spcAft>
              <a:buClrTx/>
              <a:buSzTx/>
              <a:buFontTx/>
              <a:buNone/>
              <a:defRPr/>
            </a:pPr>
            <a:endParaRPr lang="zh-CN" altLang="en-US" sz="1000" spc="150" noProof="0" dirty="0">
              <a:ln>
                <a:noFill/>
              </a:ln>
              <a:solidFill>
                <a:schemeClr val="tx1">
                  <a:lumMod val="65000"/>
                  <a:lumOff val="35000"/>
                </a:schemeClr>
              </a:solidFill>
              <a:effectLst/>
              <a:uLnTx/>
              <a:uFillTx/>
              <a:cs typeface="+mn-ea"/>
              <a:sym typeface="+mn-lt"/>
            </a:endParaRPr>
          </a:p>
        </p:txBody>
      </p:sp>
      <p:sp>
        <p:nvSpPr>
          <p:cNvPr id="47" name="矩形 46"/>
          <p:cNvSpPr/>
          <p:nvPr/>
        </p:nvSpPr>
        <p:spPr>
          <a:xfrm>
            <a:off x="1055370" y="4419600"/>
            <a:ext cx="4599305" cy="1183640"/>
          </a:xfrm>
          <a:prstGeom prst="rect">
            <a:avLst/>
          </a:prstGeom>
          <a:noFill/>
        </p:spPr>
        <p:txBody>
          <a:bodyPr wrap="square">
            <a:spAutoFit/>
          </a:bodyPr>
          <a:lstStyle/>
          <a:p>
            <a:pPr marL="0" lvl="1">
              <a:lnSpc>
                <a:spcPct val="140000"/>
              </a:lnSpc>
            </a:pPr>
            <a:r>
              <a:rPr lang="zh-CN" altLang="en-US" sz="2000" spc="500" dirty="0">
                <a:solidFill>
                  <a:schemeClr val="tx1">
                    <a:lumMod val="75000"/>
                    <a:lumOff val="25000"/>
                  </a:schemeClr>
                </a:solidFill>
                <a:cs typeface="+mn-ea"/>
                <a:sym typeface="+mn-lt"/>
              </a:rPr>
              <a:t>输入标题内容</a:t>
            </a:r>
            <a:endParaRPr lang="zh-CN" altLang="en-US" sz="2400" dirty="0">
              <a:solidFill>
                <a:schemeClr val="tx1">
                  <a:lumMod val="65000"/>
                  <a:lumOff val="35000"/>
                </a:schemeClr>
              </a:solidFill>
              <a:cs typeface="+mn-ea"/>
              <a:sym typeface="+mn-lt"/>
            </a:endParaRPr>
          </a:p>
          <a:p>
            <a:pPr marL="0" marR="0" lvl="0" indent="0" algn="l" defTabSz="914400" rtl="0" eaLnBrk="1" fontAlgn="base" latinLnBrk="0" hangingPunct="1">
              <a:lnSpc>
                <a:spcPct val="140000"/>
              </a:lnSpc>
              <a:spcBef>
                <a:spcPct val="0"/>
              </a:spcBef>
              <a:spcAft>
                <a:spcPct val="0"/>
              </a:spcAft>
              <a:buClrTx/>
              <a:buSzTx/>
              <a:buFontTx/>
              <a:buNone/>
              <a:defRPr/>
            </a:pPr>
            <a:r>
              <a:rPr lang="zh-CN" altLang="en-US" sz="1000" noProof="0" dirty="0">
                <a:ln>
                  <a:noFill/>
                </a:ln>
                <a:solidFill>
                  <a:schemeClr val="tx1">
                    <a:lumMod val="65000"/>
                    <a:lumOff val="35000"/>
                  </a:schemeClr>
                </a:solidFill>
                <a:effectLst/>
                <a:uLnTx/>
                <a:uFillTx/>
                <a:cs typeface="+mn-ea"/>
                <a:sym typeface="+mn-lt"/>
              </a:rPr>
              <a:t>此处添加详细文本描述，建议与标题相关并符合整体语言风格，语言描述尽量简洁生动。此处添加详细文本描述，</a:t>
            </a:r>
            <a:endParaRPr lang="zh-CN" altLang="en-US" sz="1000" spc="150" noProof="0" dirty="0">
              <a:ln>
                <a:noFill/>
              </a:ln>
              <a:solidFill>
                <a:schemeClr val="tx1">
                  <a:lumMod val="65000"/>
                  <a:lumOff val="35000"/>
                </a:schemeClr>
              </a:solidFill>
              <a:effectLst/>
              <a:uLnTx/>
              <a:uFillTx/>
              <a:cs typeface="+mn-ea"/>
              <a:sym typeface="+mn-lt"/>
            </a:endParaRPr>
          </a:p>
          <a:p>
            <a:pPr marL="0" marR="0" lvl="0" indent="0" algn="ctr" defTabSz="914400" rtl="0" eaLnBrk="1" fontAlgn="base" latinLnBrk="0" hangingPunct="1">
              <a:lnSpc>
                <a:spcPct val="150000"/>
              </a:lnSpc>
              <a:spcBef>
                <a:spcPct val="0"/>
              </a:spcBef>
              <a:spcAft>
                <a:spcPct val="0"/>
              </a:spcAft>
              <a:buClrTx/>
              <a:buSzTx/>
              <a:buFontTx/>
              <a:buNone/>
              <a:defRPr/>
            </a:pPr>
            <a:endParaRPr lang="zh-CN" altLang="en-US" sz="1000" spc="150" noProof="0" dirty="0">
              <a:ln>
                <a:noFill/>
              </a:ln>
              <a:solidFill>
                <a:schemeClr val="tx1">
                  <a:lumMod val="65000"/>
                  <a:lumOff val="35000"/>
                </a:schemeClr>
              </a:solidFill>
              <a:effectLst/>
              <a:uLnTx/>
              <a:uFillTx/>
              <a:cs typeface="+mn-ea"/>
              <a:sym typeface="+mn-lt"/>
            </a:endParaRPr>
          </a:p>
        </p:txBody>
      </p:sp>
      <p:grpSp>
        <p:nvGrpSpPr>
          <p:cNvPr id="2" name="组合 1"/>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4229100" y="5761355"/>
            <a:ext cx="2059305" cy="758190"/>
            <a:chOff x="2513" y="9137"/>
            <a:chExt cx="3243" cy="1194"/>
          </a:xfrm>
        </p:grpSpPr>
        <p:sp>
          <p:nvSpPr>
            <p:cNvPr id="42"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43"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sp>
        <p:nvSpPr>
          <p:cNvPr id="5" name="任意多边形 4"/>
          <p:cNvSpPr/>
          <p:nvPr/>
        </p:nvSpPr>
        <p:spPr>
          <a:xfrm>
            <a:off x="-1082040" y="-1049020"/>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blipFill rotWithShape="1">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3"/>
          <p:cNvSpPr/>
          <p:nvPr/>
        </p:nvSpPr>
        <p:spPr>
          <a:xfrm>
            <a:off x="-1082040" y="-1033145"/>
            <a:ext cx="14570710" cy="7435215"/>
          </a:xfrm>
          <a:custGeom>
            <a:avLst/>
            <a:gdLst>
              <a:gd name="connisteX0" fmla="*/ 1091239 w 14570700"/>
              <a:gd name="connsiteY0" fmla="*/ 905103 h 7435176"/>
              <a:gd name="connisteX1" fmla="*/ 1121719 w 14570700"/>
              <a:gd name="connsiteY1" fmla="*/ 6898233 h 7435176"/>
              <a:gd name="connisteX2" fmla="*/ 1152199 w 14570700"/>
              <a:gd name="connsiteY2" fmla="*/ 6847433 h 7435176"/>
              <a:gd name="connisteX3" fmla="*/ 2086284 w 14570700"/>
              <a:gd name="connsiteY3" fmla="*/ 6410553 h 7435176"/>
              <a:gd name="connisteX4" fmla="*/ 3559484 w 14570700"/>
              <a:gd name="connsiteY4" fmla="*/ 6095593 h 7435176"/>
              <a:gd name="connisteX5" fmla="*/ 5642284 w 14570700"/>
              <a:gd name="connsiteY5" fmla="*/ 6105753 h 7435176"/>
              <a:gd name="connisteX6" fmla="*/ 7979084 w 14570700"/>
              <a:gd name="connsiteY6" fmla="*/ 6380073 h 7435176"/>
              <a:gd name="connisteX7" fmla="*/ 10346364 w 14570700"/>
              <a:gd name="connsiteY7" fmla="*/ 6562953 h 7435176"/>
              <a:gd name="connisteX8" fmla="*/ 12266604 w 14570700"/>
              <a:gd name="connsiteY8" fmla="*/ 6319113 h 7435176"/>
              <a:gd name="connisteX9" fmla="*/ 13485804 w 14570700"/>
              <a:gd name="connsiteY9" fmla="*/ 5811113 h 7435176"/>
              <a:gd name="connisteX10" fmla="*/ 13506124 w 14570700"/>
              <a:gd name="connsiteY10" fmla="*/ 5729833 h 7435176"/>
              <a:gd name="connisteX11" fmla="*/ 13455324 w 14570700"/>
              <a:gd name="connsiteY11" fmla="*/ 742543 h 7435176"/>
              <a:gd name="connisteX12" fmla="*/ 1091239 w 14570700"/>
              <a:gd name="connsiteY12" fmla="*/ 905103 h 7435176"/>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Lst>
            <a:rect l="l" t="t" r="r" b="b"/>
            <a:pathLst>
              <a:path w="14570701" h="7435177">
                <a:moveTo>
                  <a:pt x="1091240" y="905103"/>
                </a:moveTo>
                <a:cubicBezTo>
                  <a:pt x="-1375735" y="2136368"/>
                  <a:pt x="1109655" y="5709513"/>
                  <a:pt x="1121720" y="6898233"/>
                </a:cubicBezTo>
                <a:cubicBezTo>
                  <a:pt x="1133785" y="8086953"/>
                  <a:pt x="959160" y="6945223"/>
                  <a:pt x="1152200" y="6847433"/>
                </a:cubicBezTo>
                <a:cubicBezTo>
                  <a:pt x="1345240" y="6749643"/>
                  <a:pt x="1604955" y="6561048"/>
                  <a:pt x="2086285" y="6410553"/>
                </a:cubicBezTo>
                <a:cubicBezTo>
                  <a:pt x="2567615" y="6260058"/>
                  <a:pt x="2848285" y="6156553"/>
                  <a:pt x="3559485" y="6095593"/>
                </a:cubicBezTo>
                <a:cubicBezTo>
                  <a:pt x="4270685" y="6034633"/>
                  <a:pt x="4758365" y="6048603"/>
                  <a:pt x="5642285" y="6105753"/>
                </a:cubicBezTo>
                <a:cubicBezTo>
                  <a:pt x="6526205" y="6162903"/>
                  <a:pt x="7038015" y="6288633"/>
                  <a:pt x="7979085" y="6380073"/>
                </a:cubicBezTo>
                <a:cubicBezTo>
                  <a:pt x="8920155" y="6471513"/>
                  <a:pt x="9489115" y="6575018"/>
                  <a:pt x="10346365" y="6562953"/>
                </a:cubicBezTo>
                <a:cubicBezTo>
                  <a:pt x="11203615" y="6550888"/>
                  <a:pt x="11638590" y="6469608"/>
                  <a:pt x="12266605" y="6319113"/>
                </a:cubicBezTo>
                <a:cubicBezTo>
                  <a:pt x="12894620" y="6168618"/>
                  <a:pt x="13238155" y="5929223"/>
                  <a:pt x="13485805" y="5811113"/>
                </a:cubicBezTo>
                <a:cubicBezTo>
                  <a:pt x="13733455" y="5693003"/>
                  <a:pt x="13512475" y="6743293"/>
                  <a:pt x="13506125" y="5729833"/>
                </a:cubicBezTo>
                <a:cubicBezTo>
                  <a:pt x="13499775" y="4716373"/>
                  <a:pt x="15938175" y="1707743"/>
                  <a:pt x="13455325" y="742543"/>
                </a:cubicBezTo>
                <a:cubicBezTo>
                  <a:pt x="10972475" y="-222657"/>
                  <a:pt x="3558215" y="-326162"/>
                  <a:pt x="1091240" y="9051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7" name="组合 16"/>
          <p:cNvGrpSpPr/>
          <p:nvPr/>
        </p:nvGrpSpPr>
        <p:grpSpPr>
          <a:xfrm>
            <a:off x="5112356" y="4150370"/>
            <a:ext cx="1924050" cy="551230"/>
            <a:chOff x="5191125" y="4633545"/>
            <a:chExt cx="1924050" cy="551230"/>
          </a:xfrm>
        </p:grpSpPr>
        <p:sp>
          <p:nvSpPr>
            <p:cNvPr id="18" name="圆角矩形 17"/>
            <p:cNvSpPr/>
            <p:nvPr/>
          </p:nvSpPr>
          <p:spPr>
            <a:xfrm>
              <a:off x="5191125" y="4633545"/>
              <a:ext cx="1924050" cy="5512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cs typeface="+mn-ea"/>
                <a:sym typeface="+mn-lt"/>
              </a:endParaRPr>
            </a:p>
          </p:txBody>
        </p:sp>
        <p:sp>
          <p:nvSpPr>
            <p:cNvPr id="19" name="圆角矩形 18"/>
            <p:cNvSpPr/>
            <p:nvPr/>
          </p:nvSpPr>
          <p:spPr>
            <a:xfrm>
              <a:off x="5221180" y="4661680"/>
              <a:ext cx="1868701" cy="494960"/>
            </a:xfrm>
            <a:prstGeom prst="round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cs typeface="+mn-ea"/>
                <a:sym typeface="+mn-lt"/>
              </a:endParaRPr>
            </a:p>
          </p:txBody>
        </p:sp>
      </p:grpSp>
      <p:sp>
        <p:nvSpPr>
          <p:cNvPr id="21" name="文本框 20"/>
          <p:cNvSpPr txBox="1"/>
          <p:nvPr/>
        </p:nvSpPr>
        <p:spPr>
          <a:xfrm>
            <a:off x="5164795" y="4241495"/>
            <a:ext cx="1871082" cy="368300"/>
          </a:xfrm>
          <a:prstGeom prst="rect">
            <a:avLst/>
          </a:prstGeom>
          <a:noFill/>
        </p:spPr>
        <p:txBody>
          <a:bodyPr wrap="square" rtlCol="0">
            <a:spAutoFit/>
          </a:bodyPr>
          <a:lstStyle/>
          <a:p>
            <a:pPr algn="ctr"/>
            <a:r>
              <a:rPr lang="zh-CN" altLang="en-US" dirty="0">
                <a:solidFill>
                  <a:schemeClr val="bg1"/>
                </a:solidFill>
                <a:cs typeface="+mn-ea"/>
                <a:sym typeface="+mn-lt"/>
              </a:rPr>
              <a:t>汇报人</a:t>
            </a:r>
            <a:r>
              <a:rPr lang="zh-CN" altLang="en-US" dirty="0" smtClean="0">
                <a:solidFill>
                  <a:schemeClr val="bg1"/>
                </a:solidFill>
                <a:cs typeface="+mn-ea"/>
                <a:sym typeface="+mn-lt"/>
              </a:rPr>
              <a:t>：</a:t>
            </a:r>
            <a:r>
              <a:rPr lang="en-US" altLang="zh-CN" dirty="0" smtClean="0">
                <a:solidFill>
                  <a:schemeClr val="bg1"/>
                </a:solidFill>
                <a:cs typeface="+mn-ea"/>
                <a:sym typeface="+mn-lt"/>
              </a:rPr>
              <a:t>XXX</a:t>
            </a:r>
            <a:endParaRPr lang="zh-CN" altLang="en-US" dirty="0">
              <a:solidFill>
                <a:schemeClr val="bg1"/>
              </a:solidFill>
              <a:cs typeface="+mn-ea"/>
              <a:sym typeface="+mn-lt"/>
            </a:endParaRPr>
          </a:p>
        </p:txBody>
      </p:sp>
      <p:sp>
        <p:nvSpPr>
          <p:cNvPr id="22" name="标题 21"/>
          <p:cNvSpPr>
            <a:spLocks noGrp="1"/>
          </p:cNvSpPr>
          <p:nvPr>
            <p:ph type="ctrTitle" idx="4294967295"/>
          </p:nvPr>
        </p:nvSpPr>
        <p:spPr>
          <a:xfrm>
            <a:off x="2354580" y="2145665"/>
            <a:ext cx="7586980" cy="1210310"/>
          </a:xfrm>
          <a:prstGeom prst="rect">
            <a:avLst/>
          </a:prstGeom>
        </p:spPr>
        <p:txBody>
          <a:bodyPr lIns="91440" tIns="45720" rIns="91440" bIns="45720">
            <a:noAutofit/>
          </a:bodyPr>
          <a:lstStyle/>
          <a:p>
            <a:pPr>
              <a:lnSpc>
                <a:spcPct val="100000"/>
              </a:lnSpc>
            </a:pPr>
            <a:r>
              <a:rPr lang="zh-CN" altLang="en-US" sz="8500" spc="800" dirty="0">
                <a:solidFill>
                  <a:schemeClr val="bg1"/>
                </a:solidFill>
                <a:effectLst>
                  <a:outerShdw blurRad="38100" dist="38100" dir="2700000" algn="tl">
                    <a:srgbClr val="000000">
                      <a:alpha val="43137"/>
                    </a:srgbClr>
                  </a:outerShdw>
                </a:effectLst>
                <a:uFillTx/>
                <a:latin typeface="+mn-lt"/>
                <a:ea typeface="+mn-ea"/>
                <a:cs typeface="+mn-ea"/>
                <a:sym typeface="+mn-lt"/>
              </a:rPr>
              <a:t>非常感谢观看</a:t>
            </a:r>
          </a:p>
        </p:txBody>
      </p:sp>
      <p:sp>
        <p:nvSpPr>
          <p:cNvPr id="23" name="文本框 22"/>
          <p:cNvSpPr txBox="1"/>
          <p:nvPr/>
        </p:nvSpPr>
        <p:spPr bwMode="auto">
          <a:xfrm>
            <a:off x="3244578" y="3355658"/>
            <a:ext cx="5805714" cy="103105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defRPr/>
            </a:pPr>
            <a:r>
              <a:rPr lang="en-US" sz="1000" dirty="0" err="1">
                <a:solidFill>
                  <a:schemeClr val="bg1">
                    <a:lumMod val="95000"/>
                  </a:schemeClr>
                </a:solidFill>
                <a:cs typeface="+mn-ea"/>
                <a:sym typeface="+mn-lt"/>
              </a:rPr>
              <a:t>Lorem</a:t>
            </a:r>
            <a:r>
              <a:rPr lang="en-US" sz="1000" dirty="0">
                <a:solidFill>
                  <a:schemeClr val="bg1">
                    <a:lumMod val="95000"/>
                  </a:schemeClr>
                </a:solidFill>
                <a:cs typeface="+mn-ea"/>
                <a:sym typeface="+mn-lt"/>
              </a:rPr>
              <a:t> </a:t>
            </a:r>
            <a:r>
              <a:rPr lang="en-US" sz="1000" dirty="0" err="1">
                <a:solidFill>
                  <a:schemeClr val="bg1">
                    <a:lumMod val="95000"/>
                  </a:schemeClr>
                </a:solidFill>
                <a:cs typeface="+mn-ea"/>
                <a:sym typeface="+mn-lt"/>
              </a:rPr>
              <a:t>Ipsum</a:t>
            </a:r>
            <a:r>
              <a:rPr lang="en-US" sz="1000" dirty="0">
                <a:solidFill>
                  <a:schemeClr val="bg1">
                    <a:lumMod val="95000"/>
                  </a:schemeClr>
                </a:solidFill>
                <a:cs typeface="+mn-ea"/>
                <a:sym typeface="+mn-lt"/>
              </a:rPr>
              <a:t> is simply dummy text of the printing and typesetting industry. Lorem Ipsum has been the</a:t>
            </a:r>
            <a:r>
              <a:rPr lang="en-US" sz="1000" dirty="0" err="1">
                <a:solidFill>
                  <a:schemeClr val="bg1">
                    <a:lumMod val="95000"/>
                  </a:schemeClr>
                </a:solidFill>
                <a:cs typeface="+mn-ea"/>
                <a:sym typeface="+mn-lt"/>
              </a:rPr>
              <a:t>Lorem</a:t>
            </a:r>
            <a:r>
              <a:rPr lang="en-US" sz="1000" dirty="0">
                <a:solidFill>
                  <a:schemeClr val="bg1">
                    <a:lumMod val="95000"/>
                  </a:schemeClr>
                </a:solidFill>
                <a:cs typeface="+mn-ea"/>
                <a:sym typeface="+mn-lt"/>
              </a:rPr>
              <a:t> </a:t>
            </a:r>
            <a:r>
              <a:rPr lang="en-US" sz="1000" dirty="0" err="1">
                <a:solidFill>
                  <a:schemeClr val="bg1">
                    <a:lumMod val="95000"/>
                  </a:schemeClr>
                </a:solidFill>
                <a:cs typeface="+mn-ea"/>
                <a:sym typeface="+mn-lt"/>
              </a:rPr>
              <a:t>Ipsum</a:t>
            </a:r>
            <a:r>
              <a:rPr lang="en-US" sz="1000" dirty="0">
                <a:solidFill>
                  <a:schemeClr val="bg1">
                    <a:lumMod val="95000"/>
                  </a:schemeClr>
                </a:solidFill>
                <a:cs typeface="+mn-ea"/>
                <a:sym typeface="+mn-lt"/>
              </a:rPr>
              <a:t> is simply dummy text of the printing and typesetting industry. Lorem Ipsum has been the</a:t>
            </a:r>
            <a:endParaRPr lang="en-US" altLang="zh-CN" sz="1600" dirty="0">
              <a:solidFill>
                <a:schemeClr val="bg1"/>
              </a:solidFill>
              <a:cs typeface="+mn-ea"/>
              <a:sym typeface="+mn-lt"/>
            </a:endParaRPr>
          </a:p>
          <a:p>
            <a:pPr algn="ctr">
              <a:defRPr/>
            </a:pPr>
            <a:endParaRPr lang="en-US" altLang="zh-CN" sz="1600" dirty="0">
              <a:solidFill>
                <a:schemeClr val="bg1"/>
              </a:solidFill>
              <a:cs typeface="+mn-ea"/>
              <a:sym typeface="+mn-lt"/>
            </a:endParaRPr>
          </a:p>
        </p:txBody>
      </p:sp>
      <p:sp>
        <p:nvSpPr>
          <p:cNvPr id="24" name="Rectangle 3"/>
          <p:cNvSpPr txBox="1">
            <a:spLocks noChangeArrowheads="1"/>
          </p:cNvSpPr>
          <p:nvPr/>
        </p:nvSpPr>
        <p:spPr bwMode="auto">
          <a:xfrm>
            <a:off x="4558665" y="1196975"/>
            <a:ext cx="4082415" cy="839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r>
              <a:rPr lang="en-US" altLang="zh-CN" sz="3500" cap="all" dirty="0">
                <a:solidFill>
                  <a:schemeClr val="bg1"/>
                </a:solidFill>
                <a:latin typeface="+mn-lt"/>
                <a:ea typeface="+mn-ea"/>
                <a:cs typeface="+mn-ea"/>
                <a:sym typeface="+mn-lt"/>
              </a:rPr>
              <a:t>Business  Plan</a:t>
            </a:r>
          </a:p>
        </p:txBody>
      </p:sp>
      <p:cxnSp>
        <p:nvCxnSpPr>
          <p:cNvPr id="30" name="Straight Connector 19"/>
          <p:cNvCxnSpPr/>
          <p:nvPr/>
        </p:nvCxnSpPr>
        <p:spPr>
          <a:xfrm>
            <a:off x="79836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687493" y="562784"/>
            <a:ext cx="16562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33" name="文本框 32"/>
          <p:cNvSpPr txBox="1"/>
          <p:nvPr/>
        </p:nvSpPr>
        <p:spPr>
          <a:xfrm>
            <a:off x="7105538" y="495299"/>
            <a:ext cx="1123950" cy="245110"/>
          </a:xfrm>
          <a:prstGeom prst="rect">
            <a:avLst/>
          </a:prstGeom>
          <a:noFill/>
        </p:spPr>
        <p:txBody>
          <a:bodyPr wrap="square" rtlCol="0">
            <a:spAutoFit/>
          </a:bodyPr>
          <a:lstStyle/>
          <a:p>
            <a:r>
              <a:rPr lang="zh-CN" altLang="en-US" sz="1000" dirty="0">
                <a:solidFill>
                  <a:schemeClr val="bg1"/>
                </a:solidFill>
                <a:cs typeface="+mn-ea"/>
                <a:sym typeface="+mn-lt"/>
              </a:rPr>
              <a:t>诚信载道</a:t>
            </a:r>
          </a:p>
        </p:txBody>
      </p:sp>
      <p:sp>
        <p:nvSpPr>
          <p:cNvPr id="34" name="文本框 33"/>
          <p:cNvSpPr txBox="1"/>
          <p:nvPr/>
        </p:nvSpPr>
        <p:spPr>
          <a:xfrm>
            <a:off x="8340439"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鼓励创造</a:t>
            </a:r>
          </a:p>
        </p:txBody>
      </p:sp>
      <p:sp>
        <p:nvSpPr>
          <p:cNvPr id="35" name="文本框 34"/>
          <p:cNvSpPr txBox="1"/>
          <p:nvPr/>
        </p:nvSpPr>
        <p:spPr>
          <a:xfrm>
            <a:off x="95753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精益求精</a:t>
            </a: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和谐致远</a:t>
            </a:r>
          </a:p>
        </p:txBody>
      </p:sp>
      <p:grpSp>
        <p:nvGrpSpPr>
          <p:cNvPr id="39" name="组合 38"/>
          <p:cNvGrpSpPr/>
          <p:nvPr/>
        </p:nvGrpSpPr>
        <p:grpSpPr>
          <a:xfrm>
            <a:off x="594360" y="5761355"/>
            <a:ext cx="2782570" cy="758190"/>
            <a:chOff x="1373" y="9137"/>
            <a:chExt cx="4382" cy="1194"/>
          </a:xfrm>
        </p:grpSpPr>
        <p:sp>
          <p:nvSpPr>
            <p:cNvPr id="37" name="progress-report_18229"/>
            <p:cNvSpPr>
              <a:spLocks noChangeAspect="1"/>
            </p:cNvSpPr>
            <p:nvPr/>
          </p:nvSpPr>
          <p:spPr bwMode="auto">
            <a:xfrm>
              <a:off x="1373" y="9332"/>
              <a:ext cx="928" cy="843"/>
            </a:xfrm>
            <a:custGeom>
              <a:avLst/>
              <a:gdLst>
                <a:gd name="connsiteX0" fmla="*/ 116112 w 607919"/>
                <a:gd name="connsiteY0" fmla="*/ 473652 h 551610"/>
                <a:gd name="connsiteX1" fmla="*/ 118901 w 607919"/>
                <a:gd name="connsiteY1" fmla="*/ 480423 h 551610"/>
                <a:gd name="connsiteX2" fmla="*/ 118901 w 607919"/>
                <a:gd name="connsiteY2" fmla="*/ 551610 h 551610"/>
                <a:gd name="connsiteX3" fmla="*/ 55604 w 607919"/>
                <a:gd name="connsiteY3" fmla="*/ 551610 h 551610"/>
                <a:gd name="connsiteX4" fmla="*/ 55604 w 607919"/>
                <a:gd name="connsiteY4" fmla="*/ 540851 h 551610"/>
                <a:gd name="connsiteX5" fmla="*/ 65255 w 607919"/>
                <a:gd name="connsiteY5" fmla="*/ 520583 h 551610"/>
                <a:gd name="connsiteX6" fmla="*/ 83555 w 607919"/>
                <a:gd name="connsiteY6" fmla="*/ 502317 h 551610"/>
                <a:gd name="connsiteX7" fmla="*/ 109375 w 607919"/>
                <a:gd name="connsiteY7" fmla="*/ 476545 h 551610"/>
                <a:gd name="connsiteX8" fmla="*/ 116112 w 607919"/>
                <a:gd name="connsiteY8" fmla="*/ 473652 h 551610"/>
                <a:gd name="connsiteX9" fmla="*/ 199155 w 607919"/>
                <a:gd name="connsiteY9" fmla="*/ 390799 h 551610"/>
                <a:gd name="connsiteX10" fmla="*/ 201956 w 607919"/>
                <a:gd name="connsiteY10" fmla="*/ 397632 h 551610"/>
                <a:gd name="connsiteX11" fmla="*/ 201956 w 607919"/>
                <a:gd name="connsiteY11" fmla="*/ 551610 h 551610"/>
                <a:gd name="connsiteX12" fmla="*/ 145363 w 607919"/>
                <a:gd name="connsiteY12" fmla="*/ 551610 h 551610"/>
                <a:gd name="connsiteX13" fmla="*/ 145363 w 607919"/>
                <a:gd name="connsiteY13" fmla="*/ 454170 h 551610"/>
                <a:gd name="connsiteX14" fmla="*/ 154879 w 607919"/>
                <a:gd name="connsiteY14" fmla="*/ 431030 h 551610"/>
                <a:gd name="connsiteX15" fmla="*/ 192315 w 607919"/>
                <a:gd name="connsiteY15" fmla="*/ 393630 h 551610"/>
                <a:gd name="connsiteX16" fmla="*/ 199155 w 607919"/>
                <a:gd name="connsiteY16" fmla="*/ 390799 h 551610"/>
                <a:gd name="connsiteX17" fmla="*/ 231082 w 607919"/>
                <a:gd name="connsiteY17" fmla="*/ 388245 h 551610"/>
                <a:gd name="connsiteX18" fmla="*/ 237930 w 607919"/>
                <a:gd name="connsiteY18" fmla="*/ 391091 h 551610"/>
                <a:gd name="connsiteX19" fmla="*/ 266763 w 607919"/>
                <a:gd name="connsiteY19" fmla="*/ 419867 h 551610"/>
                <a:gd name="connsiteX20" fmla="*/ 275915 w 607919"/>
                <a:gd name="connsiteY20" fmla="*/ 428875 h 551610"/>
                <a:gd name="connsiteX21" fmla="*/ 284941 w 607919"/>
                <a:gd name="connsiteY21" fmla="*/ 451520 h 551610"/>
                <a:gd name="connsiteX22" fmla="*/ 284941 w 607919"/>
                <a:gd name="connsiteY22" fmla="*/ 551610 h 551610"/>
                <a:gd name="connsiteX23" fmla="*/ 228277 w 607919"/>
                <a:gd name="connsiteY23" fmla="*/ 551610 h 551610"/>
                <a:gd name="connsiteX24" fmla="*/ 228277 w 607919"/>
                <a:gd name="connsiteY24" fmla="*/ 394969 h 551610"/>
                <a:gd name="connsiteX25" fmla="*/ 231082 w 607919"/>
                <a:gd name="connsiteY25" fmla="*/ 388245 h 551610"/>
                <a:gd name="connsiteX26" fmla="*/ 365148 w 607919"/>
                <a:gd name="connsiteY26" fmla="*/ 381336 h 551610"/>
                <a:gd name="connsiteX27" fmla="*/ 367997 w 607919"/>
                <a:gd name="connsiteY27" fmla="*/ 388122 h 551610"/>
                <a:gd name="connsiteX28" fmla="*/ 367997 w 607919"/>
                <a:gd name="connsiteY28" fmla="*/ 551610 h 551610"/>
                <a:gd name="connsiteX29" fmla="*/ 311262 w 607919"/>
                <a:gd name="connsiteY29" fmla="*/ 551610 h 551610"/>
                <a:gd name="connsiteX30" fmla="*/ 311262 w 607919"/>
                <a:gd name="connsiteY30" fmla="*/ 444661 h 551610"/>
                <a:gd name="connsiteX31" fmla="*/ 316898 w 607919"/>
                <a:gd name="connsiteY31" fmla="*/ 425523 h 551610"/>
                <a:gd name="connsiteX32" fmla="*/ 322534 w 607919"/>
                <a:gd name="connsiteY32" fmla="*/ 419894 h 551610"/>
                <a:gd name="connsiteX33" fmla="*/ 358353 w 607919"/>
                <a:gd name="connsiteY33" fmla="*/ 384120 h 551610"/>
                <a:gd name="connsiteX34" fmla="*/ 365148 w 607919"/>
                <a:gd name="connsiteY34" fmla="*/ 381336 h 551610"/>
                <a:gd name="connsiteX35" fmla="*/ 448177 w 607919"/>
                <a:gd name="connsiteY35" fmla="*/ 298352 h 551610"/>
                <a:gd name="connsiteX36" fmla="*/ 450982 w 607919"/>
                <a:gd name="connsiteY36" fmla="*/ 305139 h 551610"/>
                <a:gd name="connsiteX37" fmla="*/ 450982 w 607919"/>
                <a:gd name="connsiteY37" fmla="*/ 551610 h 551610"/>
                <a:gd name="connsiteX38" fmla="*/ 394318 w 607919"/>
                <a:gd name="connsiteY38" fmla="*/ 551610 h 551610"/>
                <a:gd name="connsiteX39" fmla="*/ 394318 w 607919"/>
                <a:gd name="connsiteY39" fmla="*/ 361815 h 551610"/>
                <a:gd name="connsiteX40" fmla="*/ 403846 w 607919"/>
                <a:gd name="connsiteY40" fmla="*/ 338669 h 551610"/>
                <a:gd name="connsiteX41" fmla="*/ 441329 w 607919"/>
                <a:gd name="connsiteY41" fmla="*/ 301136 h 551610"/>
                <a:gd name="connsiteX42" fmla="*/ 448177 w 607919"/>
                <a:gd name="connsiteY42" fmla="*/ 298352 h 551610"/>
                <a:gd name="connsiteX43" fmla="*/ 527085 w 607919"/>
                <a:gd name="connsiteY43" fmla="*/ 219452 h 551610"/>
                <a:gd name="connsiteX44" fmla="*/ 529874 w 607919"/>
                <a:gd name="connsiteY44" fmla="*/ 226177 h 551610"/>
                <a:gd name="connsiteX45" fmla="*/ 529874 w 607919"/>
                <a:gd name="connsiteY45" fmla="*/ 551610 h 551610"/>
                <a:gd name="connsiteX46" fmla="*/ 477232 w 607919"/>
                <a:gd name="connsiteY46" fmla="*/ 551610 h 551610"/>
                <a:gd name="connsiteX47" fmla="*/ 477232 w 607919"/>
                <a:gd name="connsiteY47" fmla="*/ 278727 h 551610"/>
                <a:gd name="connsiteX48" fmla="*/ 486883 w 607919"/>
                <a:gd name="connsiteY48" fmla="*/ 255580 h 551610"/>
                <a:gd name="connsiteX49" fmla="*/ 520348 w 607919"/>
                <a:gd name="connsiteY49" fmla="*/ 222298 h 551610"/>
                <a:gd name="connsiteX50" fmla="*/ 527085 w 607919"/>
                <a:gd name="connsiteY50" fmla="*/ 219452 h 551610"/>
                <a:gd name="connsiteX51" fmla="*/ 387769 w 607919"/>
                <a:gd name="connsiteY51" fmla="*/ 0 h 551610"/>
                <a:gd name="connsiteX52" fmla="*/ 580729 w 607919"/>
                <a:gd name="connsiteY52" fmla="*/ 0 h 551610"/>
                <a:gd name="connsiteX53" fmla="*/ 607919 w 607919"/>
                <a:gd name="connsiteY53" fmla="*/ 26022 h 551610"/>
                <a:gd name="connsiteX54" fmla="*/ 607919 w 607919"/>
                <a:gd name="connsiteY54" fmla="*/ 219812 h 551610"/>
                <a:gd name="connsiteX55" fmla="*/ 598271 w 607919"/>
                <a:gd name="connsiteY55" fmla="*/ 223815 h 551610"/>
                <a:gd name="connsiteX56" fmla="*/ 530610 w 607919"/>
                <a:gd name="connsiteY56" fmla="*/ 156258 h 551610"/>
                <a:gd name="connsiteX57" fmla="*/ 304320 w 607919"/>
                <a:gd name="connsiteY57" fmla="*/ 382325 h 551610"/>
                <a:gd name="connsiteX58" fmla="*/ 285024 w 607919"/>
                <a:gd name="connsiteY58" fmla="*/ 382325 h 551610"/>
                <a:gd name="connsiteX59" fmla="*/ 216360 w 607919"/>
                <a:gd name="connsiteY59" fmla="*/ 313767 h 551610"/>
                <a:gd name="connsiteX60" fmla="*/ 94068 w 607919"/>
                <a:gd name="connsiteY60" fmla="*/ 435996 h 551610"/>
                <a:gd name="connsiteX61" fmla="*/ 17260 w 607919"/>
                <a:gd name="connsiteY61" fmla="*/ 435996 h 551610"/>
                <a:gd name="connsiteX62" fmla="*/ 15882 w 607919"/>
                <a:gd name="connsiteY62" fmla="*/ 434745 h 551610"/>
                <a:gd name="connsiteX63" fmla="*/ 15882 w 607919"/>
                <a:gd name="connsiteY63" fmla="*/ 358055 h 551610"/>
                <a:gd name="connsiteX64" fmla="*/ 206837 w 607919"/>
                <a:gd name="connsiteY64" fmla="*/ 167267 h 551610"/>
                <a:gd name="connsiteX65" fmla="*/ 226008 w 607919"/>
                <a:gd name="connsiteY65" fmla="*/ 167267 h 551610"/>
                <a:gd name="connsiteX66" fmla="*/ 294672 w 607919"/>
                <a:gd name="connsiteY66" fmla="*/ 235701 h 551610"/>
                <a:gd name="connsiteX67" fmla="*/ 424481 w 607919"/>
                <a:gd name="connsiteY67" fmla="*/ 105965 h 551610"/>
                <a:gd name="connsiteX68" fmla="*/ 452423 w 607919"/>
                <a:gd name="connsiteY68" fmla="*/ 78192 h 551610"/>
                <a:gd name="connsiteX69" fmla="*/ 383885 w 607919"/>
                <a:gd name="connsiteY69" fmla="*/ 9633 h 551610"/>
                <a:gd name="connsiteX70" fmla="*/ 387769 w 607919"/>
                <a:gd name="connsiteY70"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07919" h="551610">
                  <a:moveTo>
                    <a:pt x="116112" y="473652"/>
                  </a:moveTo>
                  <a:cubicBezTo>
                    <a:pt x="117836" y="474356"/>
                    <a:pt x="118901" y="476670"/>
                    <a:pt x="118901" y="480423"/>
                  </a:cubicBezTo>
                  <a:lnTo>
                    <a:pt x="118901" y="551610"/>
                  </a:lnTo>
                  <a:lnTo>
                    <a:pt x="55604" y="551610"/>
                  </a:lnTo>
                  <a:lnTo>
                    <a:pt x="55604" y="540851"/>
                  </a:lnTo>
                  <a:cubicBezTo>
                    <a:pt x="55604" y="534971"/>
                    <a:pt x="59991" y="525838"/>
                    <a:pt x="65255" y="520583"/>
                  </a:cubicBezTo>
                  <a:lnTo>
                    <a:pt x="83555" y="502317"/>
                  </a:lnTo>
                  <a:lnTo>
                    <a:pt x="109375" y="476545"/>
                  </a:lnTo>
                  <a:cubicBezTo>
                    <a:pt x="112007" y="473855"/>
                    <a:pt x="114389" y="472948"/>
                    <a:pt x="116112" y="473652"/>
                  </a:cubicBezTo>
                  <a:close/>
                  <a:moveTo>
                    <a:pt x="199155" y="390799"/>
                  </a:moveTo>
                  <a:cubicBezTo>
                    <a:pt x="200892" y="391534"/>
                    <a:pt x="201956" y="393880"/>
                    <a:pt x="201956" y="397632"/>
                  </a:cubicBezTo>
                  <a:lnTo>
                    <a:pt x="201956" y="551610"/>
                  </a:lnTo>
                  <a:lnTo>
                    <a:pt x="145363" y="551610"/>
                  </a:lnTo>
                  <a:lnTo>
                    <a:pt x="145363" y="454170"/>
                  </a:lnTo>
                  <a:cubicBezTo>
                    <a:pt x="145363" y="446665"/>
                    <a:pt x="149620" y="436283"/>
                    <a:pt x="154879" y="431030"/>
                  </a:cubicBezTo>
                  <a:lnTo>
                    <a:pt x="192315" y="393630"/>
                  </a:lnTo>
                  <a:cubicBezTo>
                    <a:pt x="195007" y="390941"/>
                    <a:pt x="197417" y="390065"/>
                    <a:pt x="199155" y="390799"/>
                  </a:cubicBezTo>
                  <a:close/>
                  <a:moveTo>
                    <a:pt x="231082" y="388245"/>
                  </a:moveTo>
                  <a:cubicBezTo>
                    <a:pt x="232822" y="387525"/>
                    <a:pt x="235235" y="388401"/>
                    <a:pt x="237930" y="391091"/>
                  </a:cubicBezTo>
                  <a:lnTo>
                    <a:pt x="266763" y="419867"/>
                  </a:lnTo>
                  <a:lnTo>
                    <a:pt x="275915" y="428875"/>
                  </a:lnTo>
                  <a:cubicBezTo>
                    <a:pt x="280929" y="433879"/>
                    <a:pt x="284941" y="444013"/>
                    <a:pt x="284941" y="451520"/>
                  </a:cubicBezTo>
                  <a:lnTo>
                    <a:pt x="284941" y="551610"/>
                  </a:lnTo>
                  <a:lnTo>
                    <a:pt x="228277" y="551610"/>
                  </a:lnTo>
                  <a:lnTo>
                    <a:pt x="228277" y="394969"/>
                  </a:lnTo>
                  <a:cubicBezTo>
                    <a:pt x="228277" y="391278"/>
                    <a:pt x="229343" y="388964"/>
                    <a:pt x="231082" y="388245"/>
                  </a:cubicBezTo>
                  <a:close/>
                  <a:moveTo>
                    <a:pt x="365148" y="381336"/>
                  </a:moveTo>
                  <a:cubicBezTo>
                    <a:pt x="366901" y="382055"/>
                    <a:pt x="367997" y="384370"/>
                    <a:pt x="367997" y="388122"/>
                  </a:cubicBezTo>
                  <a:lnTo>
                    <a:pt x="367997" y="551610"/>
                  </a:lnTo>
                  <a:lnTo>
                    <a:pt x="311262" y="551610"/>
                  </a:lnTo>
                  <a:lnTo>
                    <a:pt x="311262" y="444661"/>
                  </a:lnTo>
                  <a:cubicBezTo>
                    <a:pt x="311262" y="437156"/>
                    <a:pt x="313767" y="428650"/>
                    <a:pt x="316898" y="425523"/>
                  </a:cubicBezTo>
                  <a:cubicBezTo>
                    <a:pt x="320029" y="422396"/>
                    <a:pt x="322534" y="419894"/>
                    <a:pt x="322534" y="419894"/>
                  </a:cubicBezTo>
                  <a:lnTo>
                    <a:pt x="358353" y="384120"/>
                  </a:lnTo>
                  <a:cubicBezTo>
                    <a:pt x="360983" y="381493"/>
                    <a:pt x="363394" y="380617"/>
                    <a:pt x="365148" y="381336"/>
                  </a:cubicBezTo>
                  <a:close/>
                  <a:moveTo>
                    <a:pt x="448177" y="298352"/>
                  </a:moveTo>
                  <a:cubicBezTo>
                    <a:pt x="449916" y="299071"/>
                    <a:pt x="450982" y="301386"/>
                    <a:pt x="450982" y="305139"/>
                  </a:cubicBezTo>
                  <a:lnTo>
                    <a:pt x="450982" y="551610"/>
                  </a:lnTo>
                  <a:lnTo>
                    <a:pt x="394318" y="551610"/>
                  </a:lnTo>
                  <a:lnTo>
                    <a:pt x="394318" y="361815"/>
                  </a:lnTo>
                  <a:cubicBezTo>
                    <a:pt x="394318" y="354308"/>
                    <a:pt x="398580" y="343924"/>
                    <a:pt x="403846" y="338669"/>
                  </a:cubicBezTo>
                  <a:lnTo>
                    <a:pt x="441329" y="301136"/>
                  </a:lnTo>
                  <a:cubicBezTo>
                    <a:pt x="444024" y="298508"/>
                    <a:pt x="446438" y="297633"/>
                    <a:pt x="448177" y="298352"/>
                  </a:cubicBezTo>
                  <a:close/>
                  <a:moveTo>
                    <a:pt x="527085" y="219452"/>
                  </a:moveTo>
                  <a:cubicBezTo>
                    <a:pt x="528809" y="220171"/>
                    <a:pt x="529874" y="222486"/>
                    <a:pt x="529874" y="226177"/>
                  </a:cubicBezTo>
                  <a:lnTo>
                    <a:pt x="529874" y="551610"/>
                  </a:lnTo>
                  <a:lnTo>
                    <a:pt x="477232" y="551610"/>
                  </a:lnTo>
                  <a:lnTo>
                    <a:pt x="477232" y="278727"/>
                  </a:lnTo>
                  <a:cubicBezTo>
                    <a:pt x="477232" y="271345"/>
                    <a:pt x="481494" y="260960"/>
                    <a:pt x="486883" y="255580"/>
                  </a:cubicBezTo>
                  <a:lnTo>
                    <a:pt x="520348" y="222298"/>
                  </a:lnTo>
                  <a:cubicBezTo>
                    <a:pt x="522980" y="219608"/>
                    <a:pt x="525362" y="218732"/>
                    <a:pt x="527085" y="219452"/>
                  </a:cubicBezTo>
                  <a:close/>
                  <a:moveTo>
                    <a:pt x="387769" y="0"/>
                  </a:moveTo>
                  <a:lnTo>
                    <a:pt x="580729" y="0"/>
                  </a:lnTo>
                  <a:cubicBezTo>
                    <a:pt x="594512" y="0"/>
                    <a:pt x="607919" y="12135"/>
                    <a:pt x="607919" y="26022"/>
                  </a:cubicBezTo>
                  <a:lnTo>
                    <a:pt x="607919" y="219812"/>
                  </a:lnTo>
                  <a:cubicBezTo>
                    <a:pt x="607919" y="227318"/>
                    <a:pt x="603534" y="229070"/>
                    <a:pt x="598271" y="223815"/>
                  </a:cubicBezTo>
                  <a:lnTo>
                    <a:pt x="530610" y="156258"/>
                  </a:lnTo>
                  <a:lnTo>
                    <a:pt x="304320" y="382325"/>
                  </a:lnTo>
                  <a:cubicBezTo>
                    <a:pt x="298932" y="387580"/>
                    <a:pt x="290412" y="387580"/>
                    <a:pt x="285024" y="382325"/>
                  </a:cubicBezTo>
                  <a:lnTo>
                    <a:pt x="216360" y="313767"/>
                  </a:lnTo>
                  <a:lnTo>
                    <a:pt x="94068" y="435996"/>
                  </a:lnTo>
                  <a:cubicBezTo>
                    <a:pt x="72767" y="457264"/>
                    <a:pt x="38435" y="457264"/>
                    <a:pt x="17260" y="435996"/>
                  </a:cubicBezTo>
                  <a:lnTo>
                    <a:pt x="15882" y="434745"/>
                  </a:lnTo>
                  <a:cubicBezTo>
                    <a:pt x="-5294" y="413477"/>
                    <a:pt x="-5294" y="379198"/>
                    <a:pt x="15882" y="358055"/>
                  </a:cubicBezTo>
                  <a:lnTo>
                    <a:pt x="206837" y="167267"/>
                  </a:lnTo>
                  <a:cubicBezTo>
                    <a:pt x="212100" y="161888"/>
                    <a:pt x="220745" y="161888"/>
                    <a:pt x="226008" y="167267"/>
                  </a:cubicBezTo>
                  <a:lnTo>
                    <a:pt x="294672" y="235701"/>
                  </a:lnTo>
                  <a:lnTo>
                    <a:pt x="424481" y="105965"/>
                  </a:lnTo>
                  <a:lnTo>
                    <a:pt x="452423" y="78192"/>
                  </a:lnTo>
                  <a:lnTo>
                    <a:pt x="383885" y="9633"/>
                  </a:lnTo>
                  <a:cubicBezTo>
                    <a:pt x="378497" y="4379"/>
                    <a:pt x="380376" y="0"/>
                    <a:pt x="387769" y="0"/>
                  </a:cubicBezTo>
                  <a:close/>
                </a:path>
              </a:pathLst>
            </a:custGeom>
            <a:noFill/>
            <a:ln w="3175">
              <a:solidFill>
                <a:srgbClr val="C9423B"/>
              </a:solidFill>
            </a:ln>
          </p:spPr>
          <p:txBody>
            <a:bodyPr/>
            <a:lstStyle/>
            <a:p>
              <a:endParaRPr lang="zh-CN" altLang="en-US">
                <a:cs typeface="+mn-ea"/>
                <a:sym typeface="+mn-lt"/>
              </a:endParaRPr>
            </a:p>
          </p:txBody>
        </p:sp>
        <p:sp>
          <p:nvSpPr>
            <p:cNvPr id="55"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38"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grpSp>
        <p:nvGrpSpPr>
          <p:cNvPr id="44" name="组合 43"/>
          <p:cNvGrpSpPr/>
          <p:nvPr/>
        </p:nvGrpSpPr>
        <p:grpSpPr>
          <a:xfrm>
            <a:off x="7012305" y="5761355"/>
            <a:ext cx="2059305" cy="758190"/>
            <a:chOff x="2513" y="9137"/>
            <a:chExt cx="3243" cy="1194"/>
          </a:xfrm>
        </p:grpSpPr>
        <p:sp>
          <p:nvSpPr>
            <p:cNvPr id="46"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47"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grpSp>
        <p:nvGrpSpPr>
          <p:cNvPr id="48" name="组合 47"/>
          <p:cNvGrpSpPr/>
          <p:nvPr/>
        </p:nvGrpSpPr>
        <p:grpSpPr>
          <a:xfrm>
            <a:off x="9923145" y="5761355"/>
            <a:ext cx="2059305" cy="758190"/>
            <a:chOff x="2513" y="9137"/>
            <a:chExt cx="3243" cy="1194"/>
          </a:xfrm>
        </p:grpSpPr>
        <p:sp>
          <p:nvSpPr>
            <p:cNvPr id="50" name="íşḷïďê"/>
            <p:cNvSpPr/>
            <p:nvPr/>
          </p:nvSpPr>
          <p:spPr>
            <a:xfrm>
              <a:off x="2513" y="9137"/>
              <a:ext cx="3056" cy="602"/>
            </a:xfrm>
            <a:prstGeom prst="rect">
              <a:avLst/>
            </a:prstGeom>
          </p:spPr>
          <p:txBody>
            <a:bodyPr wrap="square" lIns="91440" tIns="45720" rIns="91440" bIns="45720" anchor="b">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1200" cap="none" spc="600" normalizeH="0" baseline="0" noProof="0" dirty="0">
                  <a:ln>
                    <a:noFill/>
                  </a:ln>
                  <a:solidFill>
                    <a:schemeClr val="tx1">
                      <a:lumMod val="85000"/>
                      <a:lumOff val="15000"/>
                    </a:schemeClr>
                  </a:solidFill>
                  <a:effectLst/>
                  <a:uLnTx/>
                  <a:uFillTx/>
                  <a:cs typeface="+mn-ea"/>
                  <a:sym typeface="+mn-lt"/>
                </a:rPr>
                <a:t>输入标题</a:t>
              </a:r>
            </a:p>
          </p:txBody>
        </p:sp>
        <p:sp>
          <p:nvSpPr>
            <p:cNvPr id="51" name="iş1ïḓé"/>
            <p:cNvSpPr txBox="1"/>
            <p:nvPr/>
          </p:nvSpPr>
          <p:spPr>
            <a:xfrm>
              <a:off x="2513" y="9651"/>
              <a:ext cx="3243" cy="680"/>
            </a:xfrm>
            <a:prstGeom prst="rect">
              <a:avLst/>
            </a:prstGeom>
            <a:noFill/>
          </p:spPr>
          <p:txBody>
            <a:bodyPr wrap="square" lIns="90000" tIns="46800" rIns="90000" bIns="46800" rtlCol="0"/>
            <a:lstStyle/>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a:ln>
                    <a:noFill/>
                  </a:ln>
                  <a:solidFill>
                    <a:srgbClr val="000000"/>
                  </a:solidFill>
                  <a:effectLst/>
                  <a:uLnTx/>
                  <a:uFillTx/>
                  <a:cs typeface="+mn-ea"/>
                  <a:sym typeface="+mn-lt"/>
                </a:rPr>
                <a:t>fied </a:t>
              </a:r>
              <a:r>
                <a:rPr kumimoji="0" lang="en-US" altLang="zh-CN" sz="630" i="0" u="none" strike="noStrike" kern="1200" cap="none" spc="0" normalizeH="0" baseline="0" noProof="0" dirty="0">
                  <a:ln>
                    <a:noFill/>
                  </a:ln>
                  <a:solidFill>
                    <a:srgbClr val="000000"/>
                  </a:solidFill>
                  <a:effectLst/>
                  <a:uLnTx/>
                  <a:uFillTx/>
                  <a:cs typeface="+mn-ea"/>
                  <a:sym typeface="+mn-lt"/>
                </a:rPr>
                <a:t>fonts make reading more fluent.</a:t>
              </a:r>
            </a:p>
            <a:p>
              <a:pPr marL="0" marR="0" lvl="0" indent="0" defTabSz="914400" rtl="0" eaLnBrk="1" fontAlgn="auto" latinLnBrk="0" hangingPunct="1">
                <a:lnSpc>
                  <a:spcPct val="150000"/>
                </a:lnSpc>
                <a:spcBef>
                  <a:spcPts val="0"/>
                </a:spcBef>
                <a:spcAft>
                  <a:spcPts val="0"/>
                </a:spcAft>
                <a:buClrTx/>
                <a:buSzTx/>
                <a:buFontTx/>
                <a:buNone/>
                <a:defRPr/>
              </a:pPr>
              <a:r>
                <a:rPr kumimoji="0" lang="en-US" altLang="zh-CN" sz="630" i="0" u="none" strike="noStrike" kern="1200" cap="none" spc="0" normalizeH="0" baseline="0" noProof="0" dirty="0">
                  <a:ln>
                    <a:noFill/>
                  </a:ln>
                  <a:solidFill>
                    <a:srgbClr val="000000"/>
                  </a:solidFill>
                  <a:effectLst/>
                  <a:uLnTx/>
                  <a:uFillTx/>
                  <a:cs typeface="+mn-ea"/>
                  <a:sym typeface="+mn-lt"/>
                </a:rPr>
                <a:t>Theme color </a:t>
              </a:r>
              <a:r>
                <a:rPr kumimoji="0" lang="en-US" altLang="zh-CN" sz="630" i="0" u="none" strike="noStrike" kern="1200" cap="none" spc="0" normalizeH="0" baseline="0" noProof="0">
                  <a:ln>
                    <a:noFill/>
                  </a:ln>
                  <a:solidFill>
                    <a:srgbClr val="000000"/>
                  </a:solidFill>
                  <a:effectLst/>
                  <a:uLnTx/>
                  <a:uFillTx/>
                  <a:cs typeface="+mn-ea"/>
                  <a:sym typeface="+mn-lt"/>
                </a:rPr>
                <a:t>makes  </a:t>
              </a:r>
              <a:r>
                <a:rPr kumimoji="0" lang="en-US" altLang="zh-CN" sz="630" i="0" u="none" strike="noStrike" kern="1200" cap="none" spc="0" normalizeH="0" baseline="0" noProof="0" dirty="0">
                  <a:ln>
                    <a:noFill/>
                  </a:ln>
                  <a:solidFill>
                    <a:srgbClr val="000000"/>
                  </a:solidFill>
                  <a:effectLst/>
                  <a:uLnTx/>
                  <a:uFillTx/>
                  <a:cs typeface="+mn-ea"/>
                  <a:sym typeface="+mn-lt"/>
                </a:rPr>
                <a:t>more </a:t>
              </a:r>
              <a:r>
                <a:rPr kumimoji="0" lang="en-US" altLang="zh-CN" sz="630" i="0" u="none" strike="noStrike" kern="1200" cap="none" spc="0" normalizeH="0" baseline="0" noProof="0">
                  <a:ln>
                    <a:noFill/>
                  </a:ln>
                  <a:solidFill>
                    <a:srgbClr val="000000"/>
                  </a:solidFill>
                  <a:effectLst/>
                  <a:uLnTx/>
                  <a:uFillTx/>
                  <a:cs typeface="+mn-ea"/>
                  <a:sym typeface="+mn-lt"/>
                </a:rPr>
                <a:t>convenient to spacing </a:t>
              </a:r>
              <a:endParaRPr kumimoji="0" lang="en-US" altLang="zh-CN" sz="630" i="0" u="none" strike="noStrike" kern="1200" cap="none" spc="0" normalizeH="0" baseline="0" noProof="0" dirty="0">
                <a:ln>
                  <a:noFill/>
                </a:ln>
                <a:solidFill>
                  <a:srgbClr val="000000"/>
                </a:solidFill>
                <a:effectLst/>
                <a:uLnTx/>
                <a:uFillTx/>
                <a:cs typeface="+mn-ea"/>
                <a:sym typeface="+mn-lt"/>
              </a:endParaRPr>
            </a:p>
          </p:txBody>
        </p:sp>
      </p:grpSp>
      <p:sp>
        <p:nvSpPr>
          <p:cNvPr id="52" name="server_30454"/>
          <p:cNvSpPr>
            <a:spLocks noChangeAspect="1"/>
          </p:cNvSpPr>
          <p:nvPr/>
        </p:nvSpPr>
        <p:spPr bwMode="auto">
          <a:xfrm>
            <a:off x="3500755" y="5822950"/>
            <a:ext cx="605155" cy="579120"/>
          </a:xfrm>
          <a:custGeom>
            <a:avLst/>
            <a:gdLst>
              <a:gd name="connsiteX0" fmla="*/ 0 w 604393"/>
              <a:gd name="connsiteY0" fmla="*/ 491982 h 577719"/>
              <a:gd name="connsiteX1" fmla="*/ 107471 w 604393"/>
              <a:gd name="connsiteY1" fmla="*/ 534851 h 577719"/>
              <a:gd name="connsiteX2" fmla="*/ 214942 w 604393"/>
              <a:gd name="connsiteY2" fmla="*/ 491982 h 577719"/>
              <a:gd name="connsiteX3" fmla="*/ 214942 w 604393"/>
              <a:gd name="connsiteY3" fmla="*/ 534851 h 577719"/>
              <a:gd name="connsiteX4" fmla="*/ 107471 w 604393"/>
              <a:gd name="connsiteY4" fmla="*/ 577719 h 577719"/>
              <a:gd name="connsiteX5" fmla="*/ 0 w 604393"/>
              <a:gd name="connsiteY5" fmla="*/ 534851 h 577719"/>
              <a:gd name="connsiteX6" fmla="*/ 0 w 604393"/>
              <a:gd name="connsiteY6" fmla="*/ 427556 h 577719"/>
              <a:gd name="connsiteX7" fmla="*/ 107471 w 604393"/>
              <a:gd name="connsiteY7" fmla="*/ 470425 h 577719"/>
              <a:gd name="connsiteX8" fmla="*/ 214942 w 604393"/>
              <a:gd name="connsiteY8" fmla="*/ 427556 h 577719"/>
              <a:gd name="connsiteX9" fmla="*/ 214942 w 604393"/>
              <a:gd name="connsiteY9" fmla="*/ 470425 h 577719"/>
              <a:gd name="connsiteX10" fmla="*/ 107471 w 604393"/>
              <a:gd name="connsiteY10" fmla="*/ 513293 h 577719"/>
              <a:gd name="connsiteX11" fmla="*/ 0 w 604393"/>
              <a:gd name="connsiteY11" fmla="*/ 470425 h 577719"/>
              <a:gd name="connsiteX12" fmla="*/ 107471 w 604393"/>
              <a:gd name="connsiteY12" fmla="*/ 331151 h 577719"/>
              <a:gd name="connsiteX13" fmla="*/ 10663 w 604393"/>
              <a:gd name="connsiteY13" fmla="*/ 363083 h 577719"/>
              <a:gd name="connsiteX14" fmla="*/ 107471 w 604393"/>
              <a:gd name="connsiteY14" fmla="*/ 395296 h 577719"/>
              <a:gd name="connsiteX15" fmla="*/ 203999 w 604393"/>
              <a:gd name="connsiteY15" fmla="*/ 363083 h 577719"/>
              <a:gd name="connsiteX16" fmla="*/ 107471 w 604393"/>
              <a:gd name="connsiteY16" fmla="*/ 331151 h 577719"/>
              <a:gd name="connsiteX17" fmla="*/ 558372 w 604393"/>
              <a:gd name="connsiteY17" fmla="*/ 325019 h 577719"/>
              <a:gd name="connsiteX18" fmla="*/ 540974 w 604393"/>
              <a:gd name="connsiteY18" fmla="*/ 342390 h 577719"/>
              <a:gd name="connsiteX19" fmla="*/ 558372 w 604393"/>
              <a:gd name="connsiteY19" fmla="*/ 359482 h 577719"/>
              <a:gd name="connsiteX20" fmla="*/ 575770 w 604393"/>
              <a:gd name="connsiteY20" fmla="*/ 342390 h 577719"/>
              <a:gd name="connsiteX21" fmla="*/ 558372 w 604393"/>
              <a:gd name="connsiteY21" fmla="*/ 325019 h 577719"/>
              <a:gd name="connsiteX22" fmla="*/ 107471 w 604393"/>
              <a:gd name="connsiteY22" fmla="*/ 320226 h 577719"/>
              <a:gd name="connsiteX23" fmla="*/ 214942 w 604393"/>
              <a:gd name="connsiteY23" fmla="*/ 363083 h 577719"/>
              <a:gd name="connsiteX24" fmla="*/ 214942 w 604393"/>
              <a:gd name="connsiteY24" fmla="*/ 405941 h 577719"/>
              <a:gd name="connsiteX25" fmla="*/ 107471 w 604393"/>
              <a:gd name="connsiteY25" fmla="*/ 449078 h 577719"/>
              <a:gd name="connsiteX26" fmla="*/ 0 w 604393"/>
              <a:gd name="connsiteY26" fmla="*/ 405941 h 577719"/>
              <a:gd name="connsiteX27" fmla="*/ 0 w 604393"/>
              <a:gd name="connsiteY27" fmla="*/ 363083 h 577719"/>
              <a:gd name="connsiteX28" fmla="*/ 107471 w 604393"/>
              <a:gd name="connsiteY28" fmla="*/ 320226 h 577719"/>
              <a:gd name="connsiteX29" fmla="*/ 327706 w 604393"/>
              <a:gd name="connsiteY29" fmla="*/ 0 h 577719"/>
              <a:gd name="connsiteX30" fmla="*/ 604393 w 604393"/>
              <a:gd name="connsiteY30" fmla="*/ 55477 h 577719"/>
              <a:gd name="connsiteX31" fmla="*/ 604393 w 604393"/>
              <a:gd name="connsiteY31" fmla="*/ 553092 h 577719"/>
              <a:gd name="connsiteX32" fmla="*/ 327706 w 604393"/>
              <a:gd name="connsiteY32" fmla="*/ 553092 h 577719"/>
              <a:gd name="connsiteX33" fmla="*/ 327706 w 604393"/>
              <a:gd name="connsiteY33" fmla="*/ 265619 h 577719"/>
              <a:gd name="connsiteX34" fmla="*/ 572684 w 604393"/>
              <a:gd name="connsiteY34" fmla="*/ 294198 h 577719"/>
              <a:gd name="connsiteX35" fmla="*/ 575209 w 604393"/>
              <a:gd name="connsiteY35" fmla="*/ 294478 h 577719"/>
              <a:gd name="connsiteX36" fmla="*/ 595694 w 604393"/>
              <a:gd name="connsiteY36" fmla="*/ 275985 h 577719"/>
              <a:gd name="connsiteX37" fmla="*/ 577454 w 604393"/>
              <a:gd name="connsiteY37" fmla="*/ 253010 h 577719"/>
              <a:gd name="connsiteX38" fmla="*/ 329951 w 604393"/>
              <a:gd name="connsiteY38" fmla="*/ 224151 h 577719"/>
              <a:gd name="connsiteX39" fmla="*/ 327706 w 604393"/>
              <a:gd name="connsiteY39" fmla="*/ 224151 h 577719"/>
              <a:gd name="connsiteX40" fmla="*/ 327706 w 604393"/>
              <a:gd name="connsiteY40" fmla="*/ 203417 h 577719"/>
              <a:gd name="connsiteX41" fmla="*/ 572122 w 604393"/>
              <a:gd name="connsiteY41" fmla="*/ 239001 h 577719"/>
              <a:gd name="connsiteX42" fmla="*/ 575209 w 604393"/>
              <a:gd name="connsiteY42" fmla="*/ 239001 h 577719"/>
              <a:gd name="connsiteX43" fmla="*/ 595694 w 604393"/>
              <a:gd name="connsiteY43" fmla="*/ 221349 h 577719"/>
              <a:gd name="connsiteX44" fmla="*/ 578015 w 604393"/>
              <a:gd name="connsiteY44" fmla="*/ 197813 h 577719"/>
              <a:gd name="connsiteX45" fmla="*/ 330512 w 604393"/>
              <a:gd name="connsiteY45" fmla="*/ 161949 h 577719"/>
              <a:gd name="connsiteX46" fmla="*/ 327706 w 604393"/>
              <a:gd name="connsiteY46" fmla="*/ 162229 h 577719"/>
              <a:gd name="connsiteX47" fmla="*/ 327706 w 604393"/>
              <a:gd name="connsiteY47" fmla="*/ 143737 h 577719"/>
              <a:gd name="connsiteX48" fmla="*/ 571842 w 604393"/>
              <a:gd name="connsiteY48" fmla="*/ 183523 h 577719"/>
              <a:gd name="connsiteX49" fmla="*/ 575209 w 604393"/>
              <a:gd name="connsiteY49" fmla="*/ 183803 h 577719"/>
              <a:gd name="connsiteX50" fmla="*/ 595694 w 604393"/>
              <a:gd name="connsiteY50" fmla="*/ 166432 h 577719"/>
              <a:gd name="connsiteX51" fmla="*/ 578577 w 604393"/>
              <a:gd name="connsiteY51" fmla="*/ 142616 h 577719"/>
              <a:gd name="connsiteX52" fmla="*/ 331074 w 604393"/>
              <a:gd name="connsiteY52" fmla="*/ 102269 h 577719"/>
              <a:gd name="connsiteX53" fmla="*/ 327706 w 604393"/>
              <a:gd name="connsiteY53" fmla="*/ 102549 h 577719"/>
              <a:gd name="connsiteX54" fmla="*/ 327706 w 604393"/>
              <a:gd name="connsiteY54" fmla="*/ 79573 h 577719"/>
              <a:gd name="connsiteX55" fmla="*/ 571000 w 604393"/>
              <a:gd name="connsiteY55" fmla="*/ 128046 h 577719"/>
              <a:gd name="connsiteX56" fmla="*/ 575209 w 604393"/>
              <a:gd name="connsiteY56" fmla="*/ 128606 h 577719"/>
              <a:gd name="connsiteX57" fmla="*/ 595414 w 604393"/>
              <a:gd name="connsiteY57" fmla="*/ 111795 h 577719"/>
              <a:gd name="connsiteX58" fmla="*/ 579138 w 604393"/>
              <a:gd name="connsiteY58" fmla="*/ 87419 h 577719"/>
              <a:gd name="connsiteX59" fmla="*/ 331635 w 604393"/>
              <a:gd name="connsiteY59" fmla="*/ 38106 h 577719"/>
              <a:gd name="connsiteX60" fmla="*/ 327706 w 604393"/>
              <a:gd name="connsiteY60" fmla="*/ 38106 h 577719"/>
              <a:gd name="connsiteX61" fmla="*/ 313734 w 604393"/>
              <a:gd name="connsiteY61" fmla="*/ 0 h 577719"/>
              <a:gd name="connsiteX62" fmla="*/ 313734 w 604393"/>
              <a:gd name="connsiteY62" fmla="*/ 553092 h 577719"/>
              <a:gd name="connsiteX63" fmla="*/ 239362 w 604393"/>
              <a:gd name="connsiteY63" fmla="*/ 553092 h 577719"/>
              <a:gd name="connsiteX64" fmla="*/ 243010 w 604393"/>
              <a:gd name="connsiteY64" fmla="*/ 534880 h 577719"/>
              <a:gd name="connsiteX65" fmla="*/ 243010 w 604393"/>
              <a:gd name="connsiteY65" fmla="*/ 363124 h 577719"/>
              <a:gd name="connsiteX66" fmla="*/ 107455 w 604393"/>
              <a:gd name="connsiteY66" fmla="*/ 292236 h 577719"/>
              <a:gd name="connsiteX67" fmla="*/ 92300 w 604393"/>
              <a:gd name="connsiteY67" fmla="*/ 292797 h 577719"/>
              <a:gd name="connsiteX68" fmla="*/ 92300 w 604393"/>
              <a:gd name="connsiteY68" fmla="*/ 110674 h 57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4393" h="577719">
                <a:moveTo>
                  <a:pt x="0" y="491982"/>
                </a:moveTo>
                <a:cubicBezTo>
                  <a:pt x="0" y="515518"/>
                  <a:pt x="47983" y="534851"/>
                  <a:pt x="107471" y="534851"/>
                </a:cubicBezTo>
                <a:cubicBezTo>
                  <a:pt x="166679" y="534851"/>
                  <a:pt x="214942" y="515518"/>
                  <a:pt x="214942" y="491982"/>
                </a:cubicBezTo>
                <a:lnTo>
                  <a:pt x="214942" y="534851"/>
                </a:lnTo>
                <a:cubicBezTo>
                  <a:pt x="214942" y="558666"/>
                  <a:pt x="166679" y="577719"/>
                  <a:pt x="107471" y="577719"/>
                </a:cubicBezTo>
                <a:cubicBezTo>
                  <a:pt x="47983" y="577719"/>
                  <a:pt x="0" y="558666"/>
                  <a:pt x="0" y="534851"/>
                </a:cubicBezTo>
                <a:close/>
                <a:moveTo>
                  <a:pt x="0" y="427556"/>
                </a:moveTo>
                <a:cubicBezTo>
                  <a:pt x="0" y="451372"/>
                  <a:pt x="47983" y="470425"/>
                  <a:pt x="107471" y="470425"/>
                </a:cubicBezTo>
                <a:cubicBezTo>
                  <a:pt x="166679" y="470425"/>
                  <a:pt x="214942" y="451372"/>
                  <a:pt x="214942" y="427556"/>
                </a:cubicBezTo>
                <a:lnTo>
                  <a:pt x="214942" y="470425"/>
                </a:lnTo>
                <a:cubicBezTo>
                  <a:pt x="214942" y="494240"/>
                  <a:pt x="166679" y="513293"/>
                  <a:pt x="107471" y="513293"/>
                </a:cubicBezTo>
                <a:cubicBezTo>
                  <a:pt x="47983" y="513293"/>
                  <a:pt x="0" y="494240"/>
                  <a:pt x="0" y="470425"/>
                </a:cubicBezTo>
                <a:close/>
                <a:moveTo>
                  <a:pt x="107471" y="331151"/>
                </a:moveTo>
                <a:cubicBezTo>
                  <a:pt x="48264" y="331151"/>
                  <a:pt x="10663" y="350198"/>
                  <a:pt x="10663" y="363083"/>
                </a:cubicBezTo>
                <a:cubicBezTo>
                  <a:pt x="10663" y="376249"/>
                  <a:pt x="48264" y="395296"/>
                  <a:pt x="107471" y="395296"/>
                </a:cubicBezTo>
                <a:cubicBezTo>
                  <a:pt x="166398" y="395296"/>
                  <a:pt x="203999" y="376249"/>
                  <a:pt x="203999" y="363083"/>
                </a:cubicBezTo>
                <a:cubicBezTo>
                  <a:pt x="203999" y="350198"/>
                  <a:pt x="166398" y="331151"/>
                  <a:pt x="107471" y="331151"/>
                </a:cubicBezTo>
                <a:close/>
                <a:moveTo>
                  <a:pt x="558372" y="325019"/>
                </a:moveTo>
                <a:cubicBezTo>
                  <a:pt x="548831" y="325019"/>
                  <a:pt x="540974" y="332584"/>
                  <a:pt x="540974" y="342390"/>
                </a:cubicBezTo>
                <a:cubicBezTo>
                  <a:pt x="540974" y="351917"/>
                  <a:pt x="548831" y="359482"/>
                  <a:pt x="558372" y="359482"/>
                </a:cubicBezTo>
                <a:cubicBezTo>
                  <a:pt x="567913" y="359482"/>
                  <a:pt x="575770" y="351917"/>
                  <a:pt x="575770" y="342390"/>
                </a:cubicBezTo>
                <a:cubicBezTo>
                  <a:pt x="575770" y="332584"/>
                  <a:pt x="567913" y="325019"/>
                  <a:pt x="558372" y="325019"/>
                </a:cubicBezTo>
                <a:close/>
                <a:moveTo>
                  <a:pt x="107471" y="320226"/>
                </a:moveTo>
                <a:cubicBezTo>
                  <a:pt x="166679" y="320226"/>
                  <a:pt x="214942" y="339554"/>
                  <a:pt x="214942" y="363083"/>
                </a:cubicBezTo>
                <a:lnTo>
                  <a:pt x="214942" y="405941"/>
                </a:lnTo>
                <a:cubicBezTo>
                  <a:pt x="214942" y="429750"/>
                  <a:pt x="166679" y="449078"/>
                  <a:pt x="107471" y="449078"/>
                </a:cubicBezTo>
                <a:cubicBezTo>
                  <a:pt x="47983" y="449078"/>
                  <a:pt x="0" y="429750"/>
                  <a:pt x="0" y="405941"/>
                </a:cubicBezTo>
                <a:lnTo>
                  <a:pt x="0" y="363083"/>
                </a:lnTo>
                <a:cubicBezTo>
                  <a:pt x="0" y="339554"/>
                  <a:pt x="47983" y="320226"/>
                  <a:pt x="107471" y="320226"/>
                </a:cubicBezTo>
                <a:close/>
                <a:moveTo>
                  <a:pt x="327706" y="0"/>
                </a:moveTo>
                <a:lnTo>
                  <a:pt x="604393" y="55477"/>
                </a:lnTo>
                <a:lnTo>
                  <a:pt x="604393" y="553092"/>
                </a:lnTo>
                <a:lnTo>
                  <a:pt x="327706" y="553092"/>
                </a:lnTo>
                <a:lnTo>
                  <a:pt x="327706" y="265619"/>
                </a:lnTo>
                <a:lnTo>
                  <a:pt x="572684" y="294198"/>
                </a:lnTo>
                <a:cubicBezTo>
                  <a:pt x="573526" y="294478"/>
                  <a:pt x="574367" y="294478"/>
                  <a:pt x="575209" y="294478"/>
                </a:cubicBezTo>
                <a:cubicBezTo>
                  <a:pt x="585592" y="294478"/>
                  <a:pt x="594572" y="286633"/>
                  <a:pt x="595694" y="275985"/>
                </a:cubicBezTo>
                <a:cubicBezTo>
                  <a:pt x="597097" y="264778"/>
                  <a:pt x="588959" y="254411"/>
                  <a:pt x="577454" y="253010"/>
                </a:cubicBezTo>
                <a:lnTo>
                  <a:pt x="329951" y="224151"/>
                </a:lnTo>
                <a:cubicBezTo>
                  <a:pt x="329109" y="223870"/>
                  <a:pt x="328548" y="224151"/>
                  <a:pt x="327706" y="224151"/>
                </a:cubicBezTo>
                <a:lnTo>
                  <a:pt x="327706" y="203417"/>
                </a:lnTo>
                <a:lnTo>
                  <a:pt x="572122" y="239001"/>
                </a:lnTo>
                <a:cubicBezTo>
                  <a:pt x="573245" y="239001"/>
                  <a:pt x="574087" y="239001"/>
                  <a:pt x="575209" y="239001"/>
                </a:cubicBezTo>
                <a:cubicBezTo>
                  <a:pt x="585311" y="239001"/>
                  <a:pt x="594010" y="231716"/>
                  <a:pt x="595694" y="221349"/>
                </a:cubicBezTo>
                <a:cubicBezTo>
                  <a:pt x="597378" y="210141"/>
                  <a:pt x="589521" y="199494"/>
                  <a:pt x="578015" y="197813"/>
                </a:cubicBezTo>
                <a:lnTo>
                  <a:pt x="330512" y="161949"/>
                </a:lnTo>
                <a:cubicBezTo>
                  <a:pt x="329671" y="161669"/>
                  <a:pt x="328548" y="161949"/>
                  <a:pt x="327706" y="162229"/>
                </a:cubicBezTo>
                <a:lnTo>
                  <a:pt x="327706" y="143737"/>
                </a:lnTo>
                <a:lnTo>
                  <a:pt x="571842" y="183523"/>
                </a:lnTo>
                <a:cubicBezTo>
                  <a:pt x="572964" y="183803"/>
                  <a:pt x="574087" y="183803"/>
                  <a:pt x="575209" y="183803"/>
                </a:cubicBezTo>
                <a:cubicBezTo>
                  <a:pt x="585031" y="183803"/>
                  <a:pt x="594010" y="176519"/>
                  <a:pt x="595694" y="166432"/>
                </a:cubicBezTo>
                <a:cubicBezTo>
                  <a:pt x="597378" y="154944"/>
                  <a:pt x="589801" y="144297"/>
                  <a:pt x="578577" y="142616"/>
                </a:cubicBezTo>
                <a:lnTo>
                  <a:pt x="331074" y="102269"/>
                </a:lnTo>
                <a:cubicBezTo>
                  <a:pt x="329951" y="102269"/>
                  <a:pt x="328829" y="102549"/>
                  <a:pt x="327706" y="102549"/>
                </a:cubicBezTo>
                <a:lnTo>
                  <a:pt x="327706" y="79573"/>
                </a:lnTo>
                <a:lnTo>
                  <a:pt x="571000" y="128046"/>
                </a:lnTo>
                <a:cubicBezTo>
                  <a:pt x="572403" y="128326"/>
                  <a:pt x="573806" y="128606"/>
                  <a:pt x="575209" y="128606"/>
                </a:cubicBezTo>
                <a:cubicBezTo>
                  <a:pt x="584750" y="128606"/>
                  <a:pt x="593449" y="121602"/>
                  <a:pt x="595414" y="111795"/>
                </a:cubicBezTo>
                <a:cubicBezTo>
                  <a:pt x="597658" y="100588"/>
                  <a:pt x="590362" y="89660"/>
                  <a:pt x="579138" y="87419"/>
                </a:cubicBezTo>
                <a:lnTo>
                  <a:pt x="331635" y="38106"/>
                </a:lnTo>
                <a:cubicBezTo>
                  <a:pt x="330232" y="37825"/>
                  <a:pt x="329109" y="38106"/>
                  <a:pt x="327706" y="38106"/>
                </a:cubicBezTo>
                <a:close/>
                <a:moveTo>
                  <a:pt x="313734" y="0"/>
                </a:moveTo>
                <a:lnTo>
                  <a:pt x="313734" y="553092"/>
                </a:lnTo>
                <a:lnTo>
                  <a:pt x="239362" y="553092"/>
                </a:lnTo>
                <a:cubicBezTo>
                  <a:pt x="241607" y="547488"/>
                  <a:pt x="243010" y="541324"/>
                  <a:pt x="243010" y="534880"/>
                </a:cubicBezTo>
                <a:lnTo>
                  <a:pt x="243010" y="363124"/>
                </a:lnTo>
                <a:cubicBezTo>
                  <a:pt x="243010" y="314371"/>
                  <a:pt x="172847" y="292236"/>
                  <a:pt x="107455" y="292236"/>
                </a:cubicBezTo>
                <a:cubicBezTo>
                  <a:pt x="102404" y="292236"/>
                  <a:pt x="97352" y="292517"/>
                  <a:pt x="92300" y="292797"/>
                </a:cubicBezTo>
                <a:lnTo>
                  <a:pt x="92300" y="110674"/>
                </a:lnTo>
                <a:close/>
              </a:path>
            </a:pathLst>
          </a:custGeom>
          <a:noFill/>
          <a:ln w="3175">
            <a:solidFill>
              <a:srgbClr val="C9423B"/>
            </a:solidFill>
          </a:ln>
        </p:spPr>
        <p:txBody>
          <a:bodyPr/>
          <a:lstStyle/>
          <a:p>
            <a:endParaRPr lang="zh-CN" altLang="en-US">
              <a:cs typeface="+mn-ea"/>
              <a:sym typeface="+mn-lt"/>
            </a:endParaRPr>
          </a:p>
        </p:txBody>
      </p:sp>
      <p:sp>
        <p:nvSpPr>
          <p:cNvPr id="53" name="server_30454"/>
          <p:cNvSpPr>
            <a:spLocks noChangeAspect="1"/>
          </p:cNvSpPr>
          <p:nvPr/>
        </p:nvSpPr>
        <p:spPr bwMode="auto">
          <a:xfrm>
            <a:off x="6368415" y="5822950"/>
            <a:ext cx="563880" cy="620395"/>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noFill/>
          <a:ln w="3175">
            <a:solidFill>
              <a:srgbClr val="C9423B"/>
            </a:solidFill>
          </a:ln>
        </p:spPr>
        <p:txBody>
          <a:bodyPr/>
          <a:lstStyle/>
          <a:p>
            <a:endParaRPr lang="zh-TW" altLang="en-US">
              <a:cs typeface="+mn-ea"/>
              <a:sym typeface="+mn-lt"/>
            </a:endParaRPr>
          </a:p>
        </p:txBody>
      </p:sp>
      <p:sp>
        <p:nvSpPr>
          <p:cNvPr id="54" name="server_30454"/>
          <p:cNvSpPr>
            <a:spLocks noChangeAspect="1"/>
          </p:cNvSpPr>
          <p:nvPr/>
        </p:nvSpPr>
        <p:spPr bwMode="auto">
          <a:xfrm>
            <a:off x="9259570" y="5892165"/>
            <a:ext cx="590550" cy="549910"/>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noFill/>
          <a:ln w="3175">
            <a:solidFill>
              <a:srgbClr val="C9423B"/>
            </a:solid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p:tgtEl>
                                          <p:spTgt spid="22"/>
                                        </p:tgtEl>
                                        <p:attrNameLst>
                                          <p:attrName>ppt_y</p:attrName>
                                        </p:attrNameLst>
                                      </p:cBhvr>
                                      <p:tavLst>
                                        <p:tav tm="0">
                                          <p:val>
                                            <p:strVal val="#ppt_y+#ppt_h*1.125000"/>
                                          </p:val>
                                        </p:tav>
                                        <p:tav tm="100000">
                                          <p:val>
                                            <p:strVal val="#ppt_y"/>
                                          </p:val>
                                        </p:tav>
                                      </p:tavLst>
                                    </p:anim>
                                    <p:animEffect transition="in" filter="wipe(up)">
                                      <p:cBhvr>
                                        <p:cTn id="8" dur="500"/>
                                        <p:tgtEl>
                                          <p:spTgt spid="22"/>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24"/>
                                        </p:tgtEl>
                                        <p:attrNameLst>
                                          <p:attrName>style.visibility</p:attrName>
                                        </p:attrNameLst>
                                      </p:cBhvr>
                                      <p:to>
                                        <p:strVal val="visible"/>
                                      </p:to>
                                    </p:set>
                                    <p:anim by="(-#ppt_w*2)" calcmode="lin" valueType="num">
                                      <p:cBhvr rctx="PPT">
                                        <p:cTn id="16" dur="250" autoRev="1" fill="hold">
                                          <p:stCondLst>
                                            <p:cond delay="0"/>
                                          </p:stCondLst>
                                        </p:cTn>
                                        <p:tgtEl>
                                          <p:spTgt spid="24"/>
                                        </p:tgtEl>
                                        <p:attrNameLst>
                                          <p:attrName>ppt_w</p:attrName>
                                        </p:attrNameLst>
                                      </p:cBhvr>
                                    </p:anim>
                                    <p:anim by="(#ppt_w*0.50)" calcmode="lin" valueType="num">
                                      <p:cBhvr>
                                        <p:cTn id="17" dur="250" decel="50000" autoRev="1" fill="hold">
                                          <p:stCondLst>
                                            <p:cond delay="0"/>
                                          </p:stCondLst>
                                        </p:cTn>
                                        <p:tgtEl>
                                          <p:spTgt spid="24"/>
                                        </p:tgtEl>
                                        <p:attrNameLst>
                                          <p:attrName>ppt_x</p:attrName>
                                        </p:attrNameLst>
                                      </p:cBhvr>
                                    </p:anim>
                                    <p:anim from="(-#ppt_h/2)" to="(#ppt_y)" calcmode="lin" valueType="num">
                                      <p:cBhvr>
                                        <p:cTn id="18" dur="500" fill="hold">
                                          <p:stCondLst>
                                            <p:cond delay="0"/>
                                          </p:stCondLst>
                                        </p:cTn>
                                        <p:tgtEl>
                                          <p:spTgt spid="24"/>
                                        </p:tgtEl>
                                        <p:attrNameLst>
                                          <p:attrName>ppt_y</p:attrName>
                                        </p:attrNameLst>
                                      </p:cBhvr>
                                    </p:anim>
                                    <p:animRot by="21600000">
                                      <p:cBhvr>
                                        <p:cTn id="19"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extLst>
                <a:ext uri="{28A0092B-C50C-407E-A947-70E740481C1C}">
                  <a14:useLocalDpi xmlns:a14="http://schemas.microsoft.com/office/drawing/2010/main"/>
                </a:ext>
              </a:extLst>
            </a:blip>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755335" cy="1015663"/>
          </a:xfrm>
          <a:prstGeom prst="rect">
            <a:avLst/>
          </a:prstGeom>
          <a:noFill/>
        </p:spPr>
        <p:txBody>
          <a:bodyPr wrap="none" rtlCol="0">
            <a:spAutoFit/>
          </a:bodyPr>
          <a:lstStyle/>
          <a:p>
            <a:r>
              <a:rPr lang="en-US" altLang="zh-CN" sz="6000" b="1" dirty="0">
                <a:solidFill>
                  <a:schemeClr val="bg1"/>
                </a:solidFill>
                <a:cs typeface="+mn-ea"/>
                <a:sym typeface="+mn-lt"/>
              </a:rPr>
              <a:t>01</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p>
            <a:pPr algn="dist">
              <a:defRPr/>
            </a:pPr>
            <a:r>
              <a:rPr lang="zh-CN" altLang="en-US" sz="4500" dirty="0">
                <a:solidFill>
                  <a:schemeClr val="tx1">
                    <a:lumMod val="85000"/>
                    <a:lumOff val="15000"/>
                  </a:schemeClr>
                </a:solidFill>
                <a:cs typeface="+mn-ea"/>
                <a:sym typeface="+mn-lt"/>
              </a:rPr>
              <a:t>添加文字标题</a:t>
            </a:r>
          </a:p>
        </p:txBody>
      </p:sp>
      <p:sp>
        <p:nvSpPr>
          <p:cNvPr id="22" name="文本框 21"/>
          <p:cNvSpPr txBox="1"/>
          <p:nvPr/>
        </p:nvSpPr>
        <p:spPr>
          <a:xfrm>
            <a:off x="930275" y="5126990"/>
            <a:ext cx="5981065" cy="975995"/>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sz="900">
                <a:solidFill>
                  <a:schemeClr val="tx1">
                    <a:lumMod val="65000"/>
                    <a:lumOff val="35000"/>
                  </a:schemeClr>
                </a:solidFill>
                <a:uFillTx/>
                <a:latin typeface="+mn-lt"/>
                <a:cs typeface="+mn-ea"/>
                <a:sym typeface="+mn-lt"/>
              </a:rPr>
              <a:t>Input the title contentInput the title contentInput the title contentInput the title contentInput the title contentInput the title contentInput the title contentInput the title Input the title contentInput the title contentInput the title contentInput the title contentInput the title contentInput the title contentInput the title contentInput the title </a:t>
            </a:r>
            <a:endParaRPr lang="en-US" altLang="en-US" sz="900" dirty="0">
              <a:solidFill>
                <a:schemeClr val="tx1">
                  <a:lumMod val="65000"/>
                  <a:lumOff val="35000"/>
                </a:schemeClr>
              </a:solidFill>
              <a:uFillTx/>
              <a:latin typeface="+mn-lt"/>
              <a:cs typeface="+mn-ea"/>
              <a:sym typeface="+mn-lt"/>
            </a:endParaRPr>
          </a:p>
          <a:p>
            <a:pPr algn="l">
              <a:lnSpc>
                <a:spcPct val="160000"/>
              </a:lnSpc>
              <a:defRPr/>
            </a:pPr>
            <a:endParaRPr lang="en-US" altLang="en-US" sz="900" dirty="0">
              <a:solidFill>
                <a:schemeClr val="tx1">
                  <a:lumMod val="65000"/>
                  <a:lumOff val="35000"/>
                </a:schemeClr>
              </a:solidFill>
              <a:uFillTx/>
              <a:latin typeface="+mn-lt"/>
              <a:cs typeface="+mn-ea"/>
              <a:sym typeface="+mn-lt"/>
            </a:endParaRP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1895071"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ONE</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6562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zh-CN" altLang="en-US" sz="1000" dirty="0">
                <a:solidFill>
                  <a:schemeClr val="bg1"/>
                </a:solidFill>
                <a:cs typeface="+mn-ea"/>
                <a:sym typeface="+mn-lt"/>
              </a:rPr>
              <a:t>诚信载道</a:t>
            </a: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鼓励创造</a:t>
            </a: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精益求精</a:t>
            </a: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和谐致远</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cxnSp>
        <p:nvCxnSpPr>
          <p:cNvPr id="3" name="直接连接符 2"/>
          <p:cNvCxnSpPr/>
          <p:nvPr/>
        </p:nvCxnSpPr>
        <p:spPr>
          <a:xfrm>
            <a:off x="593725" y="3554015"/>
            <a:ext cx="1085850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5" name="iSḷïḍe"/>
          <p:cNvSpPr/>
          <p:nvPr/>
        </p:nvSpPr>
        <p:spPr>
          <a:xfrm>
            <a:off x="5108575" y="1606313"/>
            <a:ext cx="1828800" cy="1828800"/>
          </a:xfrm>
          <a:prstGeom prst="ellipse">
            <a:avLst/>
          </a:prstGeom>
          <a:blipFill>
            <a:blip r:embed="rId3" cstate="email"/>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solidFill>
              <a:cs typeface="+mn-ea"/>
              <a:sym typeface="+mn-lt"/>
            </a:endParaRPr>
          </a:p>
        </p:txBody>
      </p:sp>
      <p:sp>
        <p:nvSpPr>
          <p:cNvPr id="37" name="îṧľîḑê"/>
          <p:cNvSpPr/>
          <p:nvPr/>
        </p:nvSpPr>
        <p:spPr>
          <a:xfrm>
            <a:off x="5108575" y="3672917"/>
            <a:ext cx="1828800" cy="1828800"/>
          </a:xfrm>
          <a:prstGeom prst="ellipse">
            <a:avLst/>
          </a:prstGeom>
          <a:blipFill>
            <a:blip r:embed="rId4" cstate="email"/>
            <a:stretch>
              <a:fillRect/>
            </a:stretch>
          </a:blipFill>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dirty="0">
              <a:solidFill>
                <a:schemeClr val="tx1"/>
              </a:solidFill>
              <a:cs typeface="+mn-ea"/>
              <a:sym typeface="+mn-lt"/>
            </a:endParaRPr>
          </a:p>
        </p:txBody>
      </p:sp>
      <p:sp>
        <p:nvSpPr>
          <p:cNvPr id="46" name="îSlïḑé"/>
          <p:cNvSpPr/>
          <p:nvPr/>
        </p:nvSpPr>
        <p:spPr>
          <a:xfrm>
            <a:off x="5633219" y="3164259"/>
            <a:ext cx="779512" cy="779512"/>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id-ID"/>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r>
              <a:rPr lang="en-US" altLang="zh-CN" sz="1400" b="1" dirty="0">
                <a:solidFill>
                  <a:schemeClr val="lt1"/>
                </a:solidFill>
                <a:cs typeface="+mn-ea"/>
                <a:sym typeface="+mn-lt"/>
              </a:rPr>
              <a:t>vS</a:t>
            </a:r>
            <a:endParaRPr lang="en-US" sz="1400" b="1" dirty="0">
              <a:solidFill>
                <a:schemeClr val="lt1"/>
              </a:solidFill>
              <a:cs typeface="+mn-ea"/>
              <a:sym typeface="+mn-lt"/>
            </a:endParaRPr>
          </a:p>
        </p:txBody>
      </p:sp>
      <p:sp>
        <p:nvSpPr>
          <p:cNvPr id="47" name="í$ļîḋè"/>
          <p:cNvSpPr/>
          <p:nvPr/>
        </p:nvSpPr>
        <p:spPr>
          <a:xfrm>
            <a:off x="3798575" y="2241068"/>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48" name="îṩļiḓè"/>
          <p:cNvSpPr/>
          <p:nvPr/>
        </p:nvSpPr>
        <p:spPr>
          <a:xfrm>
            <a:off x="3940889" y="2375893"/>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49" name="î$lîde"/>
          <p:cNvSpPr txBox="1"/>
          <p:nvPr/>
        </p:nvSpPr>
        <p:spPr>
          <a:xfrm>
            <a:off x="593725" y="1888048"/>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zh-CN" altLang="en-US" sz="1600" b="1" dirty="0">
                <a:cs typeface="+mn-ea"/>
                <a:sym typeface="+mn-lt"/>
              </a:rPr>
              <a:t>添加标题</a:t>
            </a:r>
            <a:endParaRPr lang="de-DE" altLang="zh-CN" sz="1600" b="1" dirty="0">
              <a:cs typeface="+mn-ea"/>
              <a:sym typeface="+mn-lt"/>
            </a:endParaRPr>
          </a:p>
        </p:txBody>
      </p:sp>
      <p:sp>
        <p:nvSpPr>
          <p:cNvPr id="52" name="iśḷïḍe"/>
          <p:cNvSpPr/>
          <p:nvPr/>
        </p:nvSpPr>
        <p:spPr bwMode="auto">
          <a:xfrm>
            <a:off x="593725" y="2305674"/>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100" dirty="0">
                <a:solidFill>
                  <a:schemeClr val="tx1">
                    <a:lumMod val="85000"/>
                    <a:lumOff val="15000"/>
                  </a:schemeClr>
                </a:solidFill>
                <a:cs typeface="+mn-ea"/>
                <a:sym typeface="+mn-lt"/>
              </a:rPr>
              <a:t>请在此处添加具体内容，文字尽量言简意赅简单说明即可，不必过于繁琐</a:t>
            </a:r>
          </a:p>
          <a:p>
            <a:pPr algn="r">
              <a:lnSpc>
                <a:spcPct val="150000"/>
              </a:lnSpc>
            </a:pPr>
            <a:r>
              <a:rPr lang="en-US" altLang="zh-CN" sz="1100" dirty="0">
                <a:cs typeface="+mn-ea"/>
                <a:sym typeface="+mn-lt"/>
              </a:rPr>
              <a:t>……</a:t>
            </a:r>
          </a:p>
          <a:p>
            <a:pPr algn="r">
              <a:lnSpc>
                <a:spcPct val="150000"/>
              </a:lnSpc>
            </a:pPr>
            <a:endParaRPr lang="en-US" altLang="zh-CN" sz="1100" dirty="0">
              <a:cs typeface="+mn-ea"/>
              <a:sym typeface="+mn-lt"/>
            </a:endParaRPr>
          </a:p>
        </p:txBody>
      </p:sp>
      <p:sp>
        <p:nvSpPr>
          <p:cNvPr id="53" name="ïslídê"/>
          <p:cNvSpPr/>
          <p:nvPr/>
        </p:nvSpPr>
        <p:spPr>
          <a:xfrm>
            <a:off x="7688082" y="2241068"/>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54" name="iśľïḑe"/>
          <p:cNvSpPr/>
          <p:nvPr/>
        </p:nvSpPr>
        <p:spPr>
          <a:xfrm>
            <a:off x="7830396" y="2375893"/>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6" name="íṥḷiḋe"/>
          <p:cNvSpPr txBox="1"/>
          <p:nvPr/>
        </p:nvSpPr>
        <p:spPr>
          <a:xfrm>
            <a:off x="8446147" y="1888048"/>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zh-CN" altLang="en-US" sz="1600" b="1" dirty="0">
                <a:cs typeface="+mn-ea"/>
                <a:sym typeface="+mn-lt"/>
              </a:rPr>
              <a:t>添加标题</a:t>
            </a:r>
            <a:endParaRPr lang="de-DE" altLang="zh-CN" sz="1600" b="1" dirty="0">
              <a:cs typeface="+mn-ea"/>
              <a:sym typeface="+mn-lt"/>
            </a:endParaRPr>
          </a:p>
        </p:txBody>
      </p:sp>
      <p:sp>
        <p:nvSpPr>
          <p:cNvPr id="56" name="îṡ1ïdè"/>
          <p:cNvSpPr/>
          <p:nvPr/>
        </p:nvSpPr>
        <p:spPr bwMode="auto">
          <a:xfrm>
            <a:off x="8446147" y="2305674"/>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zh-CN" altLang="en-US" sz="1100" dirty="0">
                <a:solidFill>
                  <a:schemeClr val="tx1">
                    <a:lumMod val="85000"/>
                    <a:lumOff val="15000"/>
                  </a:schemeClr>
                </a:solidFill>
                <a:cs typeface="+mn-ea"/>
                <a:sym typeface="+mn-lt"/>
              </a:rPr>
              <a:t>请在此处添加具体内容，文字尽量言简意赅简单说明即可，不必过于繁琐</a:t>
            </a:r>
          </a:p>
          <a:p>
            <a:pPr algn="l">
              <a:lnSpc>
                <a:spcPct val="150000"/>
              </a:lnSpc>
            </a:pPr>
            <a:r>
              <a:rPr lang="en-US" altLang="zh-CN" sz="1100" dirty="0">
                <a:cs typeface="+mn-ea"/>
                <a:sym typeface="+mn-lt"/>
              </a:rPr>
              <a:t>……</a:t>
            </a:r>
          </a:p>
          <a:p>
            <a:pPr algn="l">
              <a:lnSpc>
                <a:spcPct val="150000"/>
              </a:lnSpc>
            </a:pPr>
            <a:endParaRPr lang="en-US" altLang="zh-CN" sz="1100" dirty="0">
              <a:cs typeface="+mn-ea"/>
              <a:sym typeface="+mn-lt"/>
            </a:endParaRPr>
          </a:p>
        </p:txBody>
      </p:sp>
      <p:sp>
        <p:nvSpPr>
          <p:cNvPr id="57" name="îşḻiḓè"/>
          <p:cNvSpPr/>
          <p:nvPr/>
        </p:nvSpPr>
        <p:spPr>
          <a:xfrm>
            <a:off x="3798575" y="4307671"/>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58" name="ïṩḷîḑe"/>
          <p:cNvSpPr/>
          <p:nvPr/>
        </p:nvSpPr>
        <p:spPr>
          <a:xfrm>
            <a:off x="3940889" y="4442496"/>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59" name="iśľîdè"/>
          <p:cNvSpPr txBox="1"/>
          <p:nvPr/>
        </p:nvSpPr>
        <p:spPr>
          <a:xfrm>
            <a:off x="593725" y="3954651"/>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zh-CN" altLang="en-US" sz="1600" b="1" dirty="0">
                <a:cs typeface="+mn-ea"/>
                <a:sym typeface="+mn-lt"/>
              </a:rPr>
              <a:t>添加标题</a:t>
            </a:r>
            <a:endParaRPr lang="de-DE" altLang="zh-CN" sz="1600" b="1" dirty="0">
              <a:cs typeface="+mn-ea"/>
              <a:sym typeface="+mn-lt"/>
            </a:endParaRPr>
          </a:p>
        </p:txBody>
      </p:sp>
      <p:sp>
        <p:nvSpPr>
          <p:cNvPr id="60" name="iŝḷiḍé"/>
          <p:cNvSpPr/>
          <p:nvPr/>
        </p:nvSpPr>
        <p:spPr bwMode="auto">
          <a:xfrm>
            <a:off x="593725" y="4372277"/>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pPr>
            <a:r>
              <a:rPr lang="zh-CN" altLang="en-US" sz="1100" dirty="0">
                <a:solidFill>
                  <a:schemeClr val="tx1">
                    <a:lumMod val="85000"/>
                    <a:lumOff val="15000"/>
                  </a:schemeClr>
                </a:solidFill>
                <a:cs typeface="+mn-ea"/>
                <a:sym typeface="+mn-lt"/>
              </a:rPr>
              <a:t>请在此处添加具体内容，文字尽量言简意赅简单说明即可，不必过于繁琐</a:t>
            </a:r>
          </a:p>
          <a:p>
            <a:pPr algn="r">
              <a:lnSpc>
                <a:spcPct val="150000"/>
              </a:lnSpc>
            </a:pPr>
            <a:r>
              <a:rPr lang="en-US" altLang="zh-CN" sz="1100" dirty="0">
                <a:cs typeface="+mn-ea"/>
                <a:sym typeface="+mn-lt"/>
              </a:rPr>
              <a:t>……</a:t>
            </a:r>
          </a:p>
          <a:p>
            <a:pPr algn="r">
              <a:lnSpc>
                <a:spcPct val="150000"/>
              </a:lnSpc>
            </a:pPr>
            <a:endParaRPr lang="en-US" altLang="zh-CN" sz="1100" dirty="0">
              <a:cs typeface="+mn-ea"/>
              <a:sym typeface="+mn-lt"/>
            </a:endParaRPr>
          </a:p>
        </p:txBody>
      </p:sp>
      <p:sp>
        <p:nvSpPr>
          <p:cNvPr id="61" name="íş1îḋe"/>
          <p:cNvSpPr/>
          <p:nvPr/>
        </p:nvSpPr>
        <p:spPr>
          <a:xfrm>
            <a:off x="7688082" y="4307671"/>
            <a:ext cx="559293" cy="559293"/>
          </a:xfrm>
          <a:prstGeom prst="ellipse">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cs typeface="+mn-ea"/>
              <a:sym typeface="+mn-lt"/>
            </a:endParaRPr>
          </a:p>
        </p:txBody>
      </p:sp>
      <p:sp>
        <p:nvSpPr>
          <p:cNvPr id="62" name="ïs1ïḓe"/>
          <p:cNvSpPr/>
          <p:nvPr/>
        </p:nvSpPr>
        <p:spPr>
          <a:xfrm>
            <a:off x="7830396" y="4442496"/>
            <a:ext cx="274656" cy="289638"/>
          </a:xfrm>
          <a:custGeom>
            <a:avLst/>
            <a:gdLst>
              <a:gd name="connsiteX0" fmla="*/ 329990 w 574402"/>
              <a:gd name="connsiteY0" fmla="*/ 329823 h 605734"/>
              <a:gd name="connsiteX1" fmla="*/ 574402 w 574402"/>
              <a:gd name="connsiteY1" fmla="*/ 573910 h 605734"/>
              <a:gd name="connsiteX2" fmla="*/ 542536 w 574402"/>
              <a:gd name="connsiteY2" fmla="*/ 605734 h 605734"/>
              <a:gd name="connsiteX3" fmla="*/ 117603 w 574402"/>
              <a:gd name="connsiteY3" fmla="*/ 605734 h 605734"/>
              <a:gd name="connsiteX4" fmla="*/ 85737 w 574402"/>
              <a:gd name="connsiteY4" fmla="*/ 573910 h 605734"/>
              <a:gd name="connsiteX5" fmla="*/ 101192 w 574402"/>
              <a:gd name="connsiteY5" fmla="*/ 488782 h 605734"/>
              <a:gd name="connsiteX6" fmla="*/ 276614 w 574402"/>
              <a:gd name="connsiteY6" fmla="*/ 335710 h 605734"/>
              <a:gd name="connsiteX7" fmla="*/ 329990 w 574402"/>
              <a:gd name="connsiteY7" fmla="*/ 329823 h 605734"/>
              <a:gd name="connsiteX8" fmla="*/ 164945 w 574402"/>
              <a:gd name="connsiteY8" fmla="*/ 292282 h 605734"/>
              <a:gd name="connsiteX9" fmla="*/ 198571 w 574402"/>
              <a:gd name="connsiteY9" fmla="*/ 295781 h 605734"/>
              <a:gd name="connsiteX10" fmla="*/ 34104 w 574402"/>
              <a:gd name="connsiteY10" fmla="*/ 488736 h 605734"/>
              <a:gd name="connsiteX11" fmla="*/ 31873 w 574402"/>
              <a:gd name="connsiteY11" fmla="*/ 488736 h 605734"/>
              <a:gd name="connsiteX12" fmla="*/ 0 w 574402"/>
              <a:gd name="connsiteY12" fmla="*/ 456922 h 605734"/>
              <a:gd name="connsiteX13" fmla="*/ 164945 w 574402"/>
              <a:gd name="connsiteY13" fmla="*/ 292282 h 605734"/>
              <a:gd name="connsiteX14" fmla="*/ 157572 w 574402"/>
              <a:gd name="connsiteY14" fmla="*/ 38035 h 605734"/>
              <a:gd name="connsiteX15" fmla="*/ 133033 w 574402"/>
              <a:gd name="connsiteY15" fmla="*/ 133157 h 605734"/>
              <a:gd name="connsiteX16" fmla="*/ 157572 w 574402"/>
              <a:gd name="connsiteY16" fmla="*/ 228280 h 605734"/>
              <a:gd name="connsiteX17" fmla="*/ 69295 w 574402"/>
              <a:gd name="connsiteY17" fmla="*/ 133157 h 605734"/>
              <a:gd name="connsiteX18" fmla="*/ 157572 w 574402"/>
              <a:gd name="connsiteY18" fmla="*/ 38035 h 605734"/>
              <a:gd name="connsiteX19" fmla="*/ 329990 w 574402"/>
              <a:gd name="connsiteY19" fmla="*/ 0 h 605734"/>
              <a:gd name="connsiteX20" fmla="*/ 463332 w 574402"/>
              <a:gd name="connsiteY20" fmla="*/ 133166 h 605734"/>
              <a:gd name="connsiteX21" fmla="*/ 329990 w 574402"/>
              <a:gd name="connsiteY21" fmla="*/ 266173 h 605734"/>
              <a:gd name="connsiteX22" fmla="*/ 221341 w 574402"/>
              <a:gd name="connsiteY22" fmla="*/ 210011 h 605734"/>
              <a:gd name="connsiteX23" fmla="*/ 196807 w 574402"/>
              <a:gd name="connsiteY23" fmla="*/ 133166 h 605734"/>
              <a:gd name="connsiteX24" fmla="*/ 221341 w 574402"/>
              <a:gd name="connsiteY24" fmla="*/ 56162 h 605734"/>
              <a:gd name="connsiteX25" fmla="*/ 329990 w 574402"/>
              <a:gd name="connsiteY25" fmla="*/ 0 h 60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4402" h="605734">
                <a:moveTo>
                  <a:pt x="329990" y="329823"/>
                </a:moveTo>
                <a:cubicBezTo>
                  <a:pt x="464783" y="329823"/>
                  <a:pt x="574402" y="439296"/>
                  <a:pt x="574402" y="573910"/>
                </a:cubicBezTo>
                <a:cubicBezTo>
                  <a:pt x="574402" y="591413"/>
                  <a:pt x="560062" y="605734"/>
                  <a:pt x="542536" y="605734"/>
                </a:cubicBezTo>
                <a:lnTo>
                  <a:pt x="117603" y="605734"/>
                </a:lnTo>
                <a:cubicBezTo>
                  <a:pt x="100077" y="605734"/>
                  <a:pt x="85737" y="591413"/>
                  <a:pt x="85737" y="573910"/>
                </a:cubicBezTo>
                <a:cubicBezTo>
                  <a:pt x="85737" y="543996"/>
                  <a:pt x="91154" y="515196"/>
                  <a:pt x="101192" y="488782"/>
                </a:cubicBezTo>
                <a:cubicBezTo>
                  <a:pt x="129712" y="412246"/>
                  <a:pt x="195675" y="353850"/>
                  <a:pt x="276614" y="335710"/>
                </a:cubicBezTo>
                <a:cubicBezTo>
                  <a:pt x="293822" y="331892"/>
                  <a:pt x="311667" y="329823"/>
                  <a:pt x="329990" y="329823"/>
                </a:cubicBezTo>
                <a:close/>
                <a:moveTo>
                  <a:pt x="164945" y="292282"/>
                </a:moveTo>
                <a:cubicBezTo>
                  <a:pt x="176419" y="292282"/>
                  <a:pt x="187575" y="293395"/>
                  <a:pt x="198571" y="295781"/>
                </a:cubicBezTo>
                <a:cubicBezTo>
                  <a:pt x="119366" y="333164"/>
                  <a:pt x="58647" y="403314"/>
                  <a:pt x="34104" y="488736"/>
                </a:cubicBezTo>
                <a:lnTo>
                  <a:pt x="31873" y="488736"/>
                </a:lnTo>
                <a:cubicBezTo>
                  <a:pt x="14184" y="488736"/>
                  <a:pt x="0" y="474420"/>
                  <a:pt x="0" y="456922"/>
                </a:cubicBezTo>
                <a:cubicBezTo>
                  <a:pt x="0" y="366092"/>
                  <a:pt x="73946" y="292282"/>
                  <a:pt x="164945" y="292282"/>
                </a:cubicBezTo>
                <a:close/>
                <a:moveTo>
                  <a:pt x="157572" y="38035"/>
                </a:moveTo>
                <a:cubicBezTo>
                  <a:pt x="141956" y="66190"/>
                  <a:pt x="133033" y="98640"/>
                  <a:pt x="133033" y="133157"/>
                </a:cubicBezTo>
                <a:cubicBezTo>
                  <a:pt x="133033" y="167516"/>
                  <a:pt x="141956" y="199966"/>
                  <a:pt x="157572" y="228280"/>
                </a:cubicBezTo>
                <a:cubicBezTo>
                  <a:pt x="108335" y="224462"/>
                  <a:pt x="69295" y="183264"/>
                  <a:pt x="69295" y="133157"/>
                </a:cubicBezTo>
                <a:cubicBezTo>
                  <a:pt x="69295" y="82892"/>
                  <a:pt x="108335" y="41693"/>
                  <a:pt x="157572" y="38035"/>
                </a:cubicBezTo>
                <a:close/>
                <a:moveTo>
                  <a:pt x="329990" y="0"/>
                </a:moveTo>
                <a:cubicBezTo>
                  <a:pt x="403591" y="0"/>
                  <a:pt x="463332" y="59662"/>
                  <a:pt x="463332" y="133166"/>
                </a:cubicBezTo>
                <a:cubicBezTo>
                  <a:pt x="463332" y="206511"/>
                  <a:pt x="403591" y="266173"/>
                  <a:pt x="329990" y="266173"/>
                </a:cubicBezTo>
                <a:cubicBezTo>
                  <a:pt x="285224" y="266173"/>
                  <a:pt x="245556" y="244058"/>
                  <a:pt x="221341" y="210011"/>
                </a:cubicBezTo>
                <a:cubicBezTo>
                  <a:pt x="205888" y="188373"/>
                  <a:pt x="196807" y="161804"/>
                  <a:pt x="196807" y="133166"/>
                </a:cubicBezTo>
                <a:cubicBezTo>
                  <a:pt x="196807" y="104528"/>
                  <a:pt x="205888" y="77958"/>
                  <a:pt x="221341" y="56162"/>
                </a:cubicBezTo>
                <a:cubicBezTo>
                  <a:pt x="245556" y="22274"/>
                  <a:pt x="285224" y="0"/>
                  <a:pt x="329990" y="0"/>
                </a:cubicBezTo>
                <a:close/>
              </a:path>
            </a:pathLst>
          </a:custGeom>
          <a:solidFill>
            <a:schemeClr val="bg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0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dirty="0">
              <a:solidFill>
                <a:schemeClr val="tx1"/>
              </a:solidFill>
              <a:cs typeface="+mn-ea"/>
              <a:sym typeface="+mn-lt"/>
            </a:endParaRPr>
          </a:p>
        </p:txBody>
      </p:sp>
      <p:sp>
        <p:nvSpPr>
          <p:cNvPr id="63" name="ïSļiďe"/>
          <p:cNvSpPr txBox="1"/>
          <p:nvPr/>
        </p:nvSpPr>
        <p:spPr>
          <a:xfrm>
            <a:off x="8446147" y="3954651"/>
            <a:ext cx="3006078" cy="417624"/>
          </a:xfrm>
          <a:prstGeom prst="rect">
            <a:avLst/>
          </a:prstGeom>
          <a:noFill/>
        </p:spPr>
        <p:txBody>
          <a:bodyPr wrap="square" lIns="91440" tIns="45720" rIns="91440" bIns="45720" rtlCol="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zh-CN" altLang="en-US" sz="1600" b="1" dirty="0">
                <a:cs typeface="+mn-ea"/>
                <a:sym typeface="+mn-lt"/>
              </a:rPr>
              <a:t>添加标题</a:t>
            </a:r>
            <a:endParaRPr lang="de-DE" altLang="zh-CN" sz="1600" b="1" dirty="0">
              <a:cs typeface="+mn-ea"/>
              <a:sym typeface="+mn-lt"/>
            </a:endParaRPr>
          </a:p>
        </p:txBody>
      </p:sp>
      <p:sp>
        <p:nvSpPr>
          <p:cNvPr id="7" name="íŝḻîdê"/>
          <p:cNvSpPr/>
          <p:nvPr/>
        </p:nvSpPr>
        <p:spPr bwMode="auto">
          <a:xfrm>
            <a:off x="8446147" y="4372277"/>
            <a:ext cx="3006078" cy="847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lnSpc>
                <a:spcPct val="150000"/>
              </a:lnSpc>
            </a:pPr>
            <a:r>
              <a:rPr lang="zh-CN" altLang="en-US" sz="1100" dirty="0">
                <a:solidFill>
                  <a:schemeClr val="tx1">
                    <a:lumMod val="85000"/>
                    <a:lumOff val="15000"/>
                  </a:schemeClr>
                </a:solidFill>
                <a:cs typeface="+mn-ea"/>
                <a:sym typeface="+mn-lt"/>
              </a:rPr>
              <a:t>请在此处添加具体内容，文字尽量言简意赅简单说明即可，不必过于繁琐</a:t>
            </a:r>
          </a:p>
          <a:p>
            <a:pPr algn="l">
              <a:lnSpc>
                <a:spcPct val="150000"/>
              </a:lnSpc>
            </a:pPr>
            <a:r>
              <a:rPr lang="en-US" altLang="zh-CN" sz="1100" dirty="0">
                <a:cs typeface="+mn-ea"/>
                <a:sym typeface="+mn-lt"/>
              </a:rPr>
              <a:t>……</a:t>
            </a:r>
          </a:p>
          <a:p>
            <a:pPr algn="l">
              <a:lnSpc>
                <a:spcPct val="150000"/>
              </a:lnSpc>
            </a:pPr>
            <a:endParaRPr lang="en-US" altLang="zh-CN" sz="11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1000" fill="hold"/>
                                        <p:tgtEl>
                                          <p:spTgt spid="37"/>
                                        </p:tgtEl>
                                        <p:attrNameLst>
                                          <p:attrName>ppt_w</p:attrName>
                                        </p:attrNameLst>
                                      </p:cBhvr>
                                      <p:tavLst>
                                        <p:tav tm="0">
                                          <p:val>
                                            <p:fltVal val="0"/>
                                          </p:val>
                                        </p:tav>
                                        <p:tav tm="100000">
                                          <p:val>
                                            <p:strVal val="#ppt_w"/>
                                          </p:val>
                                        </p:tav>
                                      </p:tavLst>
                                    </p:anim>
                                    <p:anim calcmode="lin" valueType="num">
                                      <p:cBhvr>
                                        <p:cTn id="14" dur="1000" fill="hold"/>
                                        <p:tgtEl>
                                          <p:spTgt spid="37"/>
                                        </p:tgtEl>
                                        <p:attrNameLst>
                                          <p:attrName>ppt_h</p:attrName>
                                        </p:attrNameLst>
                                      </p:cBhvr>
                                      <p:tavLst>
                                        <p:tav tm="0">
                                          <p:val>
                                            <p:fltVal val="0"/>
                                          </p:val>
                                        </p:tav>
                                        <p:tav tm="100000">
                                          <p:val>
                                            <p:strVal val="#ppt_h"/>
                                          </p:val>
                                        </p:tav>
                                      </p:tavLst>
                                    </p:anim>
                                    <p:anim calcmode="lin" valueType="num">
                                      <p:cBhvr>
                                        <p:cTn id="15" dur="1000" fill="hold"/>
                                        <p:tgtEl>
                                          <p:spTgt spid="37"/>
                                        </p:tgtEl>
                                        <p:attrNameLst>
                                          <p:attrName>style.rotation</p:attrName>
                                        </p:attrNameLst>
                                      </p:cBhvr>
                                      <p:tavLst>
                                        <p:tav tm="0">
                                          <p:val>
                                            <p:fltVal val="90"/>
                                          </p:val>
                                        </p:tav>
                                        <p:tav tm="100000">
                                          <p:val>
                                            <p:fltVal val="0"/>
                                          </p:val>
                                        </p:tav>
                                      </p:tavLst>
                                    </p:anim>
                                    <p:animEffect transition="in" filter="fade">
                                      <p:cBhvr>
                                        <p:cTn id="16" dur="1000"/>
                                        <p:tgtEl>
                                          <p:spTgt spid="3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fltVal val="0"/>
                                          </p:val>
                                        </p:tav>
                                        <p:tav tm="100000">
                                          <p:val>
                                            <p:strVal val="#ppt_w"/>
                                          </p:val>
                                        </p:tav>
                                      </p:tavLst>
                                    </p:anim>
                                    <p:anim calcmode="lin" valueType="num">
                                      <p:cBhvr>
                                        <p:cTn id="20" dur="1000" fill="hold"/>
                                        <p:tgtEl>
                                          <p:spTgt spid="46"/>
                                        </p:tgtEl>
                                        <p:attrNameLst>
                                          <p:attrName>ppt_h</p:attrName>
                                        </p:attrNameLst>
                                      </p:cBhvr>
                                      <p:tavLst>
                                        <p:tav tm="0">
                                          <p:val>
                                            <p:fltVal val="0"/>
                                          </p:val>
                                        </p:tav>
                                        <p:tav tm="100000">
                                          <p:val>
                                            <p:strVal val="#ppt_h"/>
                                          </p:val>
                                        </p:tav>
                                      </p:tavLst>
                                    </p:anim>
                                    <p:anim calcmode="lin" valueType="num">
                                      <p:cBhvr>
                                        <p:cTn id="21" dur="1000" fill="hold"/>
                                        <p:tgtEl>
                                          <p:spTgt spid="46"/>
                                        </p:tgtEl>
                                        <p:attrNameLst>
                                          <p:attrName>style.rotation</p:attrName>
                                        </p:attrNameLst>
                                      </p:cBhvr>
                                      <p:tavLst>
                                        <p:tav tm="0">
                                          <p:val>
                                            <p:fltVal val="90"/>
                                          </p:val>
                                        </p:tav>
                                        <p:tav tm="100000">
                                          <p:val>
                                            <p:fltVal val="0"/>
                                          </p:val>
                                        </p:tav>
                                      </p:tavLst>
                                    </p:anim>
                                    <p:animEffect transition="in" filter="fade">
                                      <p:cBhvr>
                                        <p:cTn id="22" dur="10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ppt_x"/>
                                          </p:val>
                                        </p:tav>
                                        <p:tav tm="100000">
                                          <p:val>
                                            <p:strVal val="#ppt_x"/>
                                          </p:val>
                                        </p:tav>
                                      </p:tavLst>
                                    </p:anim>
                                    <p:anim calcmode="lin" valueType="num">
                                      <p:cBhvr additive="base">
                                        <p:cTn id="28" dur="5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500" fill="hold"/>
                                        <p:tgtEl>
                                          <p:spTgt spid="48"/>
                                        </p:tgtEl>
                                        <p:attrNameLst>
                                          <p:attrName>ppt_x</p:attrName>
                                        </p:attrNameLst>
                                      </p:cBhvr>
                                      <p:tavLst>
                                        <p:tav tm="0">
                                          <p:val>
                                            <p:strVal val="#ppt_x"/>
                                          </p:val>
                                        </p:tav>
                                        <p:tav tm="100000">
                                          <p:val>
                                            <p:strVal val="#ppt_x"/>
                                          </p:val>
                                        </p:tav>
                                      </p:tavLst>
                                    </p:anim>
                                    <p:anim calcmode="lin" valueType="num">
                                      <p:cBhvr additive="base">
                                        <p:cTn id="32" dur="5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ppt_x"/>
                                          </p:val>
                                        </p:tav>
                                        <p:tav tm="100000">
                                          <p:val>
                                            <p:strVal val="#ppt_x"/>
                                          </p:val>
                                        </p:tav>
                                      </p:tavLst>
                                    </p:anim>
                                    <p:anim calcmode="lin" valueType="num">
                                      <p:cBhvr additive="base">
                                        <p:cTn id="48" dur="500" fill="hold"/>
                                        <p:tgtEl>
                                          <p:spTgt spid="5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additive="base">
                                        <p:cTn id="55" dur="500" fill="hold"/>
                                        <p:tgtEl>
                                          <p:spTgt spid="60"/>
                                        </p:tgtEl>
                                        <p:attrNameLst>
                                          <p:attrName>ppt_x</p:attrName>
                                        </p:attrNameLst>
                                      </p:cBhvr>
                                      <p:tavLst>
                                        <p:tav tm="0">
                                          <p:val>
                                            <p:strVal val="#ppt_x"/>
                                          </p:val>
                                        </p:tav>
                                        <p:tav tm="100000">
                                          <p:val>
                                            <p:strVal val="#ppt_x"/>
                                          </p:val>
                                        </p:tav>
                                      </p:tavLst>
                                    </p:anim>
                                    <p:anim calcmode="lin" valueType="num">
                                      <p:cBhvr additive="base">
                                        <p:cTn id="56"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additive="base">
                                        <p:cTn id="61" dur="500" fill="hold"/>
                                        <p:tgtEl>
                                          <p:spTgt spid="53"/>
                                        </p:tgtEl>
                                        <p:attrNameLst>
                                          <p:attrName>ppt_x</p:attrName>
                                        </p:attrNameLst>
                                      </p:cBhvr>
                                      <p:tavLst>
                                        <p:tav tm="0">
                                          <p:val>
                                            <p:strVal val="#ppt_x"/>
                                          </p:val>
                                        </p:tav>
                                        <p:tav tm="100000">
                                          <p:val>
                                            <p:strVal val="#ppt_x"/>
                                          </p:val>
                                        </p:tav>
                                      </p:tavLst>
                                    </p:anim>
                                    <p:anim calcmode="lin" valueType="num">
                                      <p:cBhvr additive="base">
                                        <p:cTn id="62" dur="500" fill="hold"/>
                                        <p:tgtEl>
                                          <p:spTgt spid="5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additive="base">
                                        <p:cTn id="65" dur="500" fill="hold"/>
                                        <p:tgtEl>
                                          <p:spTgt spid="54"/>
                                        </p:tgtEl>
                                        <p:attrNameLst>
                                          <p:attrName>ppt_x</p:attrName>
                                        </p:attrNameLst>
                                      </p:cBhvr>
                                      <p:tavLst>
                                        <p:tav tm="0">
                                          <p:val>
                                            <p:strVal val="#ppt_x"/>
                                          </p:val>
                                        </p:tav>
                                        <p:tav tm="100000">
                                          <p:val>
                                            <p:strVal val="#ppt_x"/>
                                          </p:val>
                                        </p:tav>
                                      </p:tavLst>
                                    </p:anim>
                                    <p:anim calcmode="lin" valueType="num">
                                      <p:cBhvr additive="base">
                                        <p:cTn id="66" dur="500" fill="hold"/>
                                        <p:tgtEl>
                                          <p:spTgt spid="5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ppt_x"/>
                                          </p:val>
                                        </p:tav>
                                        <p:tav tm="100000">
                                          <p:val>
                                            <p:strVal val="#ppt_x"/>
                                          </p:val>
                                        </p:tav>
                                      </p:tavLst>
                                    </p:anim>
                                    <p:anim calcmode="lin" valueType="num">
                                      <p:cBhvr additive="base">
                                        <p:cTn id="70" dur="50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additive="base">
                                        <p:cTn id="73" dur="500" fill="hold"/>
                                        <p:tgtEl>
                                          <p:spTgt spid="56"/>
                                        </p:tgtEl>
                                        <p:attrNameLst>
                                          <p:attrName>ppt_x</p:attrName>
                                        </p:attrNameLst>
                                      </p:cBhvr>
                                      <p:tavLst>
                                        <p:tav tm="0">
                                          <p:val>
                                            <p:strVal val="#ppt_x"/>
                                          </p:val>
                                        </p:tav>
                                        <p:tav tm="100000">
                                          <p:val>
                                            <p:strVal val="#ppt_x"/>
                                          </p:val>
                                        </p:tav>
                                      </p:tavLst>
                                    </p:anim>
                                    <p:anim calcmode="lin" valueType="num">
                                      <p:cBhvr additive="base">
                                        <p:cTn id="74" dur="500" fill="hold"/>
                                        <p:tgtEl>
                                          <p:spTgt spid="5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additive="base">
                                        <p:cTn id="77" dur="500" fill="hold"/>
                                        <p:tgtEl>
                                          <p:spTgt spid="61"/>
                                        </p:tgtEl>
                                        <p:attrNameLst>
                                          <p:attrName>ppt_x</p:attrName>
                                        </p:attrNameLst>
                                      </p:cBhvr>
                                      <p:tavLst>
                                        <p:tav tm="0">
                                          <p:val>
                                            <p:strVal val="#ppt_x"/>
                                          </p:val>
                                        </p:tav>
                                        <p:tav tm="100000">
                                          <p:val>
                                            <p:strVal val="#ppt_x"/>
                                          </p:val>
                                        </p:tav>
                                      </p:tavLst>
                                    </p:anim>
                                    <p:anim calcmode="lin" valueType="num">
                                      <p:cBhvr additive="base">
                                        <p:cTn id="78" dur="500" fill="hold"/>
                                        <p:tgtEl>
                                          <p:spTgt spid="6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500" fill="hold"/>
                                        <p:tgtEl>
                                          <p:spTgt spid="62"/>
                                        </p:tgtEl>
                                        <p:attrNameLst>
                                          <p:attrName>ppt_x</p:attrName>
                                        </p:attrNameLst>
                                      </p:cBhvr>
                                      <p:tavLst>
                                        <p:tav tm="0">
                                          <p:val>
                                            <p:strVal val="#ppt_x"/>
                                          </p:val>
                                        </p:tav>
                                        <p:tav tm="100000">
                                          <p:val>
                                            <p:strVal val="#ppt_x"/>
                                          </p:val>
                                        </p:tav>
                                      </p:tavLst>
                                    </p:anim>
                                    <p:anim calcmode="lin" valueType="num">
                                      <p:cBhvr additive="base">
                                        <p:cTn id="82" dur="500" fill="hold"/>
                                        <p:tgtEl>
                                          <p:spTgt spid="6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additive="base">
                                        <p:cTn id="85" dur="500" fill="hold"/>
                                        <p:tgtEl>
                                          <p:spTgt spid="63"/>
                                        </p:tgtEl>
                                        <p:attrNameLst>
                                          <p:attrName>ppt_x</p:attrName>
                                        </p:attrNameLst>
                                      </p:cBhvr>
                                      <p:tavLst>
                                        <p:tav tm="0">
                                          <p:val>
                                            <p:strVal val="#ppt_x"/>
                                          </p:val>
                                        </p:tav>
                                        <p:tav tm="100000">
                                          <p:val>
                                            <p:strVal val="#ppt_x"/>
                                          </p:val>
                                        </p:tav>
                                      </p:tavLst>
                                    </p:anim>
                                    <p:anim calcmode="lin" valueType="num">
                                      <p:cBhvr additive="base">
                                        <p:cTn id="86" dur="500" fill="hold"/>
                                        <p:tgtEl>
                                          <p:spTgt spid="6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7" grpId="0" bldLvl="0" animBg="1"/>
      <p:bldP spid="46" grpId="0" bldLvl="0" animBg="1"/>
      <p:bldP spid="47" grpId="0" bldLvl="0" animBg="1"/>
      <p:bldP spid="48" grpId="0" bldLvl="0" animBg="1"/>
      <p:bldP spid="49" grpId="0"/>
      <p:bldP spid="52" grpId="0"/>
      <p:bldP spid="53" grpId="0" bldLvl="0" animBg="1"/>
      <p:bldP spid="54" grpId="0" bldLvl="0" animBg="1"/>
      <p:bldP spid="6" grpId="0"/>
      <p:bldP spid="56" grpId="0"/>
      <p:bldP spid="57" grpId="0" bldLvl="0" animBg="1"/>
      <p:bldP spid="58" grpId="0" bldLvl="0" animBg="1"/>
      <p:bldP spid="59" grpId="0"/>
      <p:bldP spid="60" grpId="0"/>
      <p:bldP spid="61" grpId="0" bldLvl="0" animBg="1"/>
      <p:bldP spid="62" grpId="0" bldLvl="0" animBg="1"/>
      <p:bldP spid="6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icture Placeholder 3"/>
          <p:cNvSpPr txBox="1"/>
          <p:nvPr/>
        </p:nvSpPr>
        <p:spPr>
          <a:xfrm>
            <a:off x="10031880" y="865693"/>
            <a:ext cx="2160120" cy="5451016"/>
          </a:xfrm>
          <a:prstGeom prst="rect">
            <a:avLst/>
          </a:prstGeom>
          <a:blipFill rotWithShape="1">
            <a:blip r:embed="rId3" cstate="email"/>
            <a:srcRect/>
            <a:stretch>
              <a:fillRect/>
            </a:stretch>
          </a:blipFill>
        </p:spPr>
        <p:txBody>
          <a:bodyPr/>
          <a:lstStyle/>
          <a:p>
            <a:endParaRPr lang="zh-CN" altLang="en-US">
              <a:cs typeface="+mn-ea"/>
              <a:sym typeface="+mn-lt"/>
            </a:endParaRPr>
          </a:p>
        </p:txBody>
      </p:sp>
      <p:sp>
        <p:nvSpPr>
          <p:cNvPr id="19" name="Picture Placeholder 5"/>
          <p:cNvSpPr txBox="1"/>
          <p:nvPr/>
        </p:nvSpPr>
        <p:spPr>
          <a:xfrm>
            <a:off x="8590095" y="3235876"/>
            <a:ext cx="1441150" cy="3610059"/>
          </a:xfrm>
          <a:prstGeom prst="rect">
            <a:avLst/>
          </a:prstGeom>
          <a:gradFill>
            <a:gsLst>
              <a:gs pos="1000">
                <a:schemeClr val="tx1">
                  <a:lumMod val="85000"/>
                  <a:lumOff val="15000"/>
                </a:schemeClr>
              </a:gs>
              <a:gs pos="99000">
                <a:srgbClr val="C9423B"/>
              </a:gs>
            </a:gsLst>
            <a:lin ang="3600000" scaled="0"/>
          </a:gradFill>
        </p:spPr>
        <p:txBody>
          <a:bodyPr/>
          <a:lstStyle/>
          <a:p>
            <a:endParaRPr lang="zh-CN" altLang="en-US">
              <a:cs typeface="+mn-ea"/>
              <a:sym typeface="+mn-lt"/>
            </a:endParaRPr>
          </a:p>
        </p:txBody>
      </p:sp>
      <p:sp>
        <p:nvSpPr>
          <p:cNvPr id="20" name="Picture Placeholder 7"/>
          <p:cNvSpPr txBox="1"/>
          <p:nvPr/>
        </p:nvSpPr>
        <p:spPr>
          <a:xfrm>
            <a:off x="6430777" y="2347215"/>
            <a:ext cx="2159318" cy="3969495"/>
          </a:xfrm>
          <a:prstGeom prst="rect">
            <a:avLst/>
          </a:prstGeom>
          <a:blipFill rotWithShape="1">
            <a:blip r:embed="rId4" cstate="email">
              <a:extLst>
                <a:ext uri="{28A0092B-C50C-407E-A947-70E740481C1C}">
                  <a14:useLocalDpi xmlns:a14="http://schemas.microsoft.com/office/drawing/2010/main"/>
                </a:ext>
              </a:extLst>
            </a:blip>
            <a:srcRect/>
            <a:stretch>
              <a:fillRect/>
            </a:stretch>
          </a:blipFill>
        </p:spPr>
        <p:txBody>
          <a:bodyPr/>
          <a:lstStyle/>
          <a:p>
            <a:endParaRPr lang="zh-CN" altLang="en-US">
              <a:solidFill>
                <a:schemeClr val="tx1">
                  <a:lumMod val="75000"/>
                  <a:lumOff val="25000"/>
                </a:schemeClr>
              </a:solidFill>
              <a:cs typeface="+mn-ea"/>
              <a:sym typeface="+mn-lt"/>
            </a:endParaRPr>
          </a:p>
        </p:txBody>
      </p:sp>
      <p:sp>
        <p:nvSpPr>
          <p:cNvPr id="21" name="Picture Placeholder 11"/>
          <p:cNvSpPr txBox="1"/>
          <p:nvPr/>
        </p:nvSpPr>
        <p:spPr>
          <a:xfrm>
            <a:off x="6430610" y="-762"/>
            <a:ext cx="2159318" cy="2143261"/>
          </a:xfrm>
          <a:prstGeom prst="rect">
            <a:avLst/>
          </a:prstGeom>
          <a:blipFill rotWithShape="1">
            <a:blip r:embed="rId5" cstate="email">
              <a:extLst>
                <a:ext uri="{28A0092B-C50C-407E-A947-70E740481C1C}">
                  <a14:useLocalDpi xmlns:a14="http://schemas.microsoft.com/office/drawing/2010/main"/>
                </a:ext>
              </a:extLst>
            </a:blip>
            <a:stretch>
              <a:fillRect/>
            </a:stretch>
          </a:blipFill>
        </p:spPr>
        <p:txBody>
          <a:bodyPr/>
          <a:lstStyle/>
          <a:p>
            <a:endParaRPr lang="zh-CN" altLang="en-US">
              <a:cs typeface="+mn-ea"/>
              <a:sym typeface="+mn-lt"/>
            </a:endParaRPr>
          </a:p>
        </p:txBody>
      </p:sp>
      <p:sp>
        <p:nvSpPr>
          <p:cNvPr id="2" name="矩形 1"/>
          <p:cNvSpPr/>
          <p:nvPr/>
        </p:nvSpPr>
        <p:spPr>
          <a:xfrm>
            <a:off x="1090295" y="1536700"/>
            <a:ext cx="3928745" cy="1240790"/>
          </a:xfrm>
          <a:prstGeom prst="rect">
            <a:avLst/>
          </a:prstGeom>
        </p:spPr>
        <p:txBody>
          <a:bodyPr wrap="square">
            <a:spAutoFit/>
          </a:bodyPr>
          <a:lstStyle/>
          <a:p>
            <a:pPr marL="0" lvl="1">
              <a:lnSpc>
                <a:spcPct val="160000"/>
              </a:lnSpc>
            </a:pPr>
            <a:r>
              <a:rPr lang="zh-CN" altLang="en-US" sz="2665" dirty="0">
                <a:solidFill>
                  <a:schemeClr val="tx1">
                    <a:lumMod val="75000"/>
                    <a:lumOff val="25000"/>
                  </a:schemeClr>
                </a:solidFill>
                <a:cs typeface="+mn-ea"/>
                <a:sym typeface="+mn-lt"/>
              </a:rPr>
              <a:t>关键字</a:t>
            </a:r>
          </a:p>
          <a:p>
            <a:pPr marL="0">
              <a:lnSpc>
                <a:spcPct val="160000"/>
              </a:lnSpc>
              <a:spcAft>
                <a:spcPts val="600"/>
              </a:spcAft>
            </a:pPr>
            <a:r>
              <a:rPr lang="zh-CN" altLang="en-US" sz="1000" dirty="0">
                <a:solidFill>
                  <a:schemeClr val="tx1">
                    <a:lumMod val="75000"/>
                    <a:lumOff val="25000"/>
                  </a:schemeClr>
                </a:solidFill>
                <a:cs typeface="+mn-ea"/>
                <a:sym typeface="+mn-lt"/>
              </a:rPr>
              <a:t>单击输入标题内容，单击输入标题内容单击输入标题内容单击输入标题内容单击输入标题内容</a:t>
            </a:r>
          </a:p>
        </p:txBody>
      </p:sp>
      <p:sp>
        <p:nvSpPr>
          <p:cNvPr id="3" name="矩形 2"/>
          <p:cNvSpPr/>
          <p:nvPr/>
        </p:nvSpPr>
        <p:spPr>
          <a:xfrm>
            <a:off x="1090295" y="2981325"/>
            <a:ext cx="3928745" cy="1240790"/>
          </a:xfrm>
          <a:prstGeom prst="rect">
            <a:avLst/>
          </a:prstGeom>
        </p:spPr>
        <p:txBody>
          <a:bodyPr wrap="square">
            <a:spAutoFit/>
          </a:bodyPr>
          <a:lstStyle/>
          <a:p>
            <a:pPr marL="0" lvl="1">
              <a:lnSpc>
                <a:spcPct val="160000"/>
              </a:lnSpc>
            </a:pPr>
            <a:r>
              <a:rPr lang="zh-CN" altLang="en-US" sz="2665" dirty="0">
                <a:solidFill>
                  <a:schemeClr val="tx1">
                    <a:lumMod val="75000"/>
                    <a:lumOff val="25000"/>
                  </a:schemeClr>
                </a:solidFill>
                <a:cs typeface="+mn-ea"/>
                <a:sym typeface="+mn-lt"/>
              </a:rPr>
              <a:t>关键字</a:t>
            </a:r>
          </a:p>
          <a:p>
            <a:pPr marL="0">
              <a:lnSpc>
                <a:spcPct val="160000"/>
              </a:lnSpc>
              <a:spcAft>
                <a:spcPts val="600"/>
              </a:spcAft>
            </a:pPr>
            <a:r>
              <a:rPr lang="zh-CN" altLang="en-US" sz="1000" dirty="0">
                <a:solidFill>
                  <a:schemeClr val="tx1">
                    <a:lumMod val="75000"/>
                    <a:lumOff val="25000"/>
                  </a:schemeClr>
                </a:solidFill>
                <a:cs typeface="+mn-ea"/>
                <a:sym typeface="+mn-lt"/>
              </a:rPr>
              <a:t>单击输入标题内容，单击输入标题内容单击输入标题内容单击输入标题内容单击输入标题内容</a:t>
            </a:r>
          </a:p>
        </p:txBody>
      </p:sp>
      <p:sp>
        <p:nvSpPr>
          <p:cNvPr id="30" name="矩形 29"/>
          <p:cNvSpPr/>
          <p:nvPr/>
        </p:nvSpPr>
        <p:spPr>
          <a:xfrm>
            <a:off x="1090295" y="4420235"/>
            <a:ext cx="3928745" cy="1240790"/>
          </a:xfrm>
          <a:prstGeom prst="rect">
            <a:avLst/>
          </a:prstGeom>
        </p:spPr>
        <p:txBody>
          <a:bodyPr wrap="square">
            <a:spAutoFit/>
          </a:bodyPr>
          <a:lstStyle/>
          <a:p>
            <a:pPr marL="0" lvl="1">
              <a:lnSpc>
                <a:spcPct val="160000"/>
              </a:lnSpc>
            </a:pPr>
            <a:r>
              <a:rPr lang="zh-CN" altLang="en-US" sz="2665" dirty="0">
                <a:solidFill>
                  <a:schemeClr val="tx1">
                    <a:lumMod val="75000"/>
                    <a:lumOff val="25000"/>
                  </a:schemeClr>
                </a:solidFill>
                <a:cs typeface="+mn-ea"/>
                <a:sym typeface="+mn-lt"/>
              </a:rPr>
              <a:t>关键字</a:t>
            </a:r>
          </a:p>
          <a:p>
            <a:pPr marL="0">
              <a:lnSpc>
                <a:spcPct val="160000"/>
              </a:lnSpc>
              <a:spcAft>
                <a:spcPts val="600"/>
              </a:spcAft>
            </a:pPr>
            <a:r>
              <a:rPr lang="zh-CN" altLang="en-US" sz="1000" dirty="0">
                <a:solidFill>
                  <a:schemeClr val="tx1">
                    <a:lumMod val="75000"/>
                    <a:lumOff val="25000"/>
                  </a:schemeClr>
                </a:solidFill>
                <a:cs typeface="+mn-ea"/>
                <a:sym typeface="+mn-lt"/>
              </a:rPr>
              <a:t>单击输入标题内容，单击输入标题内容单击输入标题内容单击输入标题内容单击输入标题内容</a:t>
            </a:r>
          </a:p>
        </p:txBody>
      </p:sp>
      <p:grpSp>
        <p:nvGrpSpPr>
          <p:cNvPr id="6" name="组合 5"/>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4805" y="302895"/>
            <a:ext cx="2787015" cy="584200"/>
            <a:chOff x="543" y="445"/>
            <a:chExt cx="4389" cy="920"/>
          </a:xfrm>
        </p:grpSpPr>
        <p:sp>
          <p:nvSpPr>
            <p:cNvPr id="3" name="矩形 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文本框 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
        <p:nvSpPr>
          <p:cNvPr id="17" name="箭头: V 形 1"/>
          <p:cNvSpPr/>
          <p:nvPr/>
        </p:nvSpPr>
        <p:spPr>
          <a:xfrm>
            <a:off x="126274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箭头: V 形 2"/>
          <p:cNvSpPr/>
          <p:nvPr/>
        </p:nvSpPr>
        <p:spPr>
          <a:xfrm>
            <a:off x="370681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箭头: V 形 3"/>
          <p:cNvSpPr/>
          <p:nvPr/>
        </p:nvSpPr>
        <p:spPr>
          <a:xfrm>
            <a:off x="615088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0" name="箭头: V 形 4"/>
          <p:cNvSpPr/>
          <p:nvPr/>
        </p:nvSpPr>
        <p:spPr>
          <a:xfrm>
            <a:off x="8594952" y="3303951"/>
            <a:ext cx="2334305" cy="616857"/>
          </a:xfrm>
          <a:prstGeom prst="chevron">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1" name="文本框 20"/>
          <p:cNvSpPr txBox="1"/>
          <p:nvPr/>
        </p:nvSpPr>
        <p:spPr>
          <a:xfrm>
            <a:off x="1895692"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2021</a:t>
            </a:r>
            <a:endParaRPr lang="en-US" altLang="zh-CN" sz="2800" dirty="0">
              <a:solidFill>
                <a:schemeClr val="bg1"/>
              </a:solidFill>
              <a:cs typeface="+mn-ea"/>
              <a:sym typeface="+mn-lt"/>
            </a:endParaRPr>
          </a:p>
        </p:txBody>
      </p:sp>
      <p:sp>
        <p:nvSpPr>
          <p:cNvPr id="22" name="文本框 21"/>
          <p:cNvSpPr txBox="1"/>
          <p:nvPr/>
        </p:nvSpPr>
        <p:spPr>
          <a:xfrm>
            <a:off x="4339760"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2022</a:t>
            </a:r>
            <a:endParaRPr lang="en-US" altLang="zh-CN" sz="2800" dirty="0">
              <a:solidFill>
                <a:schemeClr val="bg1"/>
              </a:solidFill>
              <a:cs typeface="+mn-ea"/>
              <a:sym typeface="+mn-lt"/>
            </a:endParaRPr>
          </a:p>
        </p:txBody>
      </p:sp>
      <p:sp>
        <p:nvSpPr>
          <p:cNvPr id="23" name="文本框 22"/>
          <p:cNvSpPr txBox="1"/>
          <p:nvPr/>
        </p:nvSpPr>
        <p:spPr>
          <a:xfrm>
            <a:off x="6783830"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2023</a:t>
            </a:r>
            <a:endParaRPr lang="en-US" altLang="zh-CN" sz="2800" dirty="0">
              <a:solidFill>
                <a:schemeClr val="bg1"/>
              </a:solidFill>
              <a:cs typeface="+mn-ea"/>
              <a:sym typeface="+mn-lt"/>
            </a:endParaRPr>
          </a:p>
        </p:txBody>
      </p:sp>
      <p:sp>
        <p:nvSpPr>
          <p:cNvPr id="24" name="文本框 23"/>
          <p:cNvSpPr txBox="1"/>
          <p:nvPr/>
        </p:nvSpPr>
        <p:spPr>
          <a:xfrm>
            <a:off x="9227900" y="3351575"/>
            <a:ext cx="1068408"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solidFill>
                  <a:schemeClr val="bg1"/>
                </a:solidFill>
                <a:cs typeface="+mn-ea"/>
                <a:sym typeface="+mn-lt"/>
              </a:rPr>
              <a:t>2024</a:t>
            </a:r>
            <a:endParaRPr lang="en-US" altLang="zh-CN" sz="2800" dirty="0">
              <a:solidFill>
                <a:schemeClr val="bg1"/>
              </a:solidFill>
              <a:cs typeface="+mn-ea"/>
              <a:sym typeface="+mn-lt"/>
            </a:endParaRPr>
          </a:p>
        </p:txBody>
      </p:sp>
      <p:grpSp>
        <p:nvGrpSpPr>
          <p:cNvPr id="25" name="组合 24"/>
          <p:cNvGrpSpPr/>
          <p:nvPr/>
        </p:nvGrpSpPr>
        <p:grpSpPr>
          <a:xfrm>
            <a:off x="2306523" y="3920808"/>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26" name="直接连接符 25"/>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p:cNvGrpSpPr/>
          <p:nvPr/>
        </p:nvGrpSpPr>
        <p:grpSpPr>
          <a:xfrm>
            <a:off x="7194663" y="3920808"/>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5" name="直接连接符 4"/>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flipV="1">
            <a:off x="4750593" y="2617471"/>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8" name="直接连接符 7"/>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8" name="组合 47"/>
          <p:cNvGrpSpPr/>
          <p:nvPr/>
        </p:nvGrpSpPr>
        <p:grpSpPr>
          <a:xfrm flipV="1">
            <a:off x="9638733" y="2617471"/>
            <a:ext cx="246742" cy="672191"/>
            <a:chOff x="2306523" y="1196975"/>
            <a:chExt cx="246742" cy="672191"/>
          </a:xfrm>
          <a:gradFill>
            <a:gsLst>
              <a:gs pos="1000">
                <a:schemeClr val="tx1">
                  <a:lumMod val="85000"/>
                  <a:lumOff val="15000"/>
                </a:schemeClr>
              </a:gs>
              <a:gs pos="99000">
                <a:srgbClr val="C9423B"/>
              </a:gs>
            </a:gsLst>
            <a:lin ang="3600000" scaled="0"/>
          </a:gradFill>
        </p:grpSpPr>
        <p:cxnSp>
          <p:nvCxnSpPr>
            <p:cNvPr id="49" name="直接连接符 48"/>
            <p:cNvCxnSpPr/>
            <p:nvPr/>
          </p:nvCxnSpPr>
          <p:spPr>
            <a:xfrm>
              <a:off x="2429894" y="1196975"/>
              <a:ext cx="0" cy="501196"/>
            </a:xfrm>
            <a:prstGeom prst="line">
              <a:avLst/>
            </a:prstGeom>
            <a:grpFill/>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2306523" y="1622424"/>
              <a:ext cx="246742" cy="2467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1" name="组合 50"/>
          <p:cNvGrpSpPr/>
          <p:nvPr/>
        </p:nvGrpSpPr>
        <p:grpSpPr>
          <a:xfrm>
            <a:off x="1178140" y="4702313"/>
            <a:ext cx="2503508" cy="935831"/>
            <a:chOff x="8184263" y="5251904"/>
            <a:chExt cx="2503508" cy="935831"/>
          </a:xfrm>
        </p:grpSpPr>
        <p:sp>
          <p:nvSpPr>
            <p:cNvPr id="52" name="文本框 51"/>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85000"/>
                      <a:lumOff val="15000"/>
                    </a:schemeClr>
                  </a:solidFill>
                  <a:cs typeface="+mn-ea"/>
                  <a:sym typeface="+mn-lt"/>
                </a:rPr>
                <a:t>请在此处添加具体内容，文字尽量言简意赅，简单说明即可</a:t>
              </a:r>
              <a:endParaRPr lang="en-US" altLang="zh-CN" sz="1400" dirty="0">
                <a:solidFill>
                  <a:schemeClr val="tx1">
                    <a:lumMod val="50000"/>
                    <a:lumOff val="50000"/>
                  </a:schemeClr>
                </a:solidFill>
                <a:cs typeface="+mn-ea"/>
                <a:sym typeface="+mn-lt"/>
              </a:endParaRPr>
            </a:p>
          </p:txBody>
        </p:sp>
        <p:sp>
          <p:nvSpPr>
            <p:cNvPr id="53" name="文本框 52"/>
            <p:cNvSpPr txBox="1"/>
            <p:nvPr/>
          </p:nvSpPr>
          <p:spPr>
            <a:xfrm>
              <a:off x="8728130" y="5251904"/>
              <a:ext cx="1415772"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chemeClr val="tx1">
                      <a:lumMod val="85000"/>
                      <a:lumOff val="15000"/>
                    </a:schemeClr>
                  </a:solidFill>
                  <a:cs typeface="+mn-ea"/>
                  <a:sym typeface="+mn-lt"/>
                </a:rPr>
                <a:t>标题添加</a:t>
              </a:r>
            </a:p>
          </p:txBody>
        </p:sp>
      </p:grpSp>
      <p:grpSp>
        <p:nvGrpSpPr>
          <p:cNvPr id="54" name="组合 53"/>
          <p:cNvGrpSpPr/>
          <p:nvPr/>
        </p:nvGrpSpPr>
        <p:grpSpPr>
          <a:xfrm>
            <a:off x="6066280" y="4702313"/>
            <a:ext cx="2503508" cy="935831"/>
            <a:chOff x="8184263" y="5251904"/>
            <a:chExt cx="2503508" cy="935831"/>
          </a:xfrm>
        </p:grpSpPr>
        <p:sp>
          <p:nvSpPr>
            <p:cNvPr id="55" name="文本框 54"/>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85000"/>
                      <a:lumOff val="15000"/>
                    </a:schemeClr>
                  </a:solidFill>
                  <a:cs typeface="+mn-ea"/>
                  <a:sym typeface="+mn-lt"/>
                </a:rPr>
                <a:t>请在此处添加具体内容，文字尽量言简意赅，简单说明即可</a:t>
              </a:r>
              <a:endParaRPr lang="en-US" altLang="zh-CN" sz="1400" dirty="0">
                <a:solidFill>
                  <a:schemeClr val="tx1">
                    <a:lumMod val="50000"/>
                    <a:lumOff val="50000"/>
                  </a:schemeClr>
                </a:solidFill>
                <a:cs typeface="+mn-ea"/>
                <a:sym typeface="+mn-lt"/>
              </a:endParaRPr>
            </a:p>
          </p:txBody>
        </p:sp>
        <p:sp>
          <p:nvSpPr>
            <p:cNvPr id="56" name="文本框 55"/>
            <p:cNvSpPr txBox="1"/>
            <p:nvPr/>
          </p:nvSpPr>
          <p:spPr>
            <a:xfrm>
              <a:off x="8728130" y="5251904"/>
              <a:ext cx="1415772"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chemeClr val="tx1">
                      <a:lumMod val="85000"/>
                      <a:lumOff val="15000"/>
                    </a:schemeClr>
                  </a:solidFill>
                  <a:cs typeface="+mn-ea"/>
                  <a:sym typeface="+mn-lt"/>
                </a:rPr>
                <a:t>标题添加</a:t>
              </a:r>
            </a:p>
          </p:txBody>
        </p:sp>
      </p:grpSp>
      <p:grpSp>
        <p:nvGrpSpPr>
          <p:cNvPr id="57" name="组合 56"/>
          <p:cNvGrpSpPr/>
          <p:nvPr/>
        </p:nvGrpSpPr>
        <p:grpSpPr>
          <a:xfrm>
            <a:off x="3622210" y="1595726"/>
            <a:ext cx="2503508" cy="935831"/>
            <a:chOff x="8184263" y="5251904"/>
            <a:chExt cx="2503508" cy="935831"/>
          </a:xfrm>
        </p:grpSpPr>
        <p:sp>
          <p:nvSpPr>
            <p:cNvPr id="58" name="文本框 57"/>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85000"/>
                      <a:lumOff val="15000"/>
                    </a:schemeClr>
                  </a:solidFill>
                  <a:cs typeface="+mn-ea"/>
                  <a:sym typeface="+mn-lt"/>
                </a:rPr>
                <a:t>请在此处添加具体内容，文字尽量言简意赅，简单说明即可</a:t>
              </a:r>
              <a:endParaRPr lang="en-US" altLang="zh-CN" sz="1400" dirty="0">
                <a:solidFill>
                  <a:schemeClr val="tx1">
                    <a:lumMod val="50000"/>
                    <a:lumOff val="50000"/>
                  </a:schemeClr>
                </a:solidFill>
                <a:cs typeface="+mn-ea"/>
                <a:sym typeface="+mn-lt"/>
              </a:endParaRPr>
            </a:p>
          </p:txBody>
        </p:sp>
        <p:sp>
          <p:nvSpPr>
            <p:cNvPr id="59" name="文本框 58"/>
            <p:cNvSpPr txBox="1"/>
            <p:nvPr/>
          </p:nvSpPr>
          <p:spPr>
            <a:xfrm>
              <a:off x="8728130" y="5251904"/>
              <a:ext cx="1415772"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chemeClr val="tx1">
                      <a:lumMod val="85000"/>
                      <a:lumOff val="15000"/>
                    </a:schemeClr>
                  </a:solidFill>
                  <a:cs typeface="+mn-ea"/>
                  <a:sym typeface="+mn-lt"/>
                </a:rPr>
                <a:t>标题添加</a:t>
              </a:r>
            </a:p>
          </p:txBody>
        </p:sp>
      </p:grpSp>
      <p:grpSp>
        <p:nvGrpSpPr>
          <p:cNvPr id="60" name="组合 59"/>
          <p:cNvGrpSpPr/>
          <p:nvPr/>
        </p:nvGrpSpPr>
        <p:grpSpPr>
          <a:xfrm>
            <a:off x="8495836" y="1595726"/>
            <a:ext cx="2503508" cy="935831"/>
            <a:chOff x="8184263" y="5251904"/>
            <a:chExt cx="2503508" cy="935831"/>
          </a:xfrm>
        </p:grpSpPr>
        <p:sp>
          <p:nvSpPr>
            <p:cNvPr id="61" name="文本框 60"/>
            <p:cNvSpPr txBox="1"/>
            <p:nvPr/>
          </p:nvSpPr>
          <p:spPr>
            <a:xfrm>
              <a:off x="8184263" y="5664515"/>
              <a:ext cx="2503508" cy="523220"/>
            </a:xfrm>
            <a:prstGeom prst="rect">
              <a:avLst/>
            </a:prstGeom>
            <a:noFill/>
          </p:spPr>
          <p:txBody>
            <a:bodyPr wrap="square" rtlCol="0">
              <a:spAutoFit/>
              <a:scene3d>
                <a:camera prst="orthographicFront"/>
                <a:lightRig rig="threePt" dir="t"/>
              </a:scene3d>
              <a:sp3d contourW="12700"/>
            </a:bodyPr>
            <a:lstStyle/>
            <a:p>
              <a:pPr algn="ctr"/>
              <a:r>
                <a:rPr lang="zh-CN" altLang="en-US" sz="1400" dirty="0">
                  <a:solidFill>
                    <a:schemeClr val="tx1">
                      <a:lumMod val="85000"/>
                      <a:lumOff val="15000"/>
                    </a:schemeClr>
                  </a:solidFill>
                  <a:cs typeface="+mn-ea"/>
                  <a:sym typeface="+mn-lt"/>
                </a:rPr>
                <a:t>请在此处添加具体内容，文字尽量言简意赅，简单说明即可</a:t>
              </a:r>
              <a:endParaRPr lang="en-US" altLang="zh-CN" sz="1400" dirty="0">
                <a:solidFill>
                  <a:schemeClr val="tx1">
                    <a:lumMod val="50000"/>
                    <a:lumOff val="50000"/>
                  </a:schemeClr>
                </a:solidFill>
                <a:cs typeface="+mn-ea"/>
                <a:sym typeface="+mn-lt"/>
              </a:endParaRPr>
            </a:p>
          </p:txBody>
        </p:sp>
        <p:sp>
          <p:nvSpPr>
            <p:cNvPr id="62" name="文本框 61"/>
            <p:cNvSpPr txBox="1"/>
            <p:nvPr/>
          </p:nvSpPr>
          <p:spPr>
            <a:xfrm>
              <a:off x="8728130" y="5251904"/>
              <a:ext cx="1415772" cy="461665"/>
            </a:xfrm>
            <a:prstGeom prst="rect">
              <a:avLst/>
            </a:prstGeom>
            <a:noFill/>
          </p:spPr>
          <p:txBody>
            <a:bodyPr wrap="none" rtlCol="0">
              <a:spAutoFit/>
              <a:scene3d>
                <a:camera prst="orthographicFront"/>
                <a:lightRig rig="threePt" dir="t"/>
              </a:scene3d>
              <a:sp3d contourW="12700"/>
            </a:bodyPr>
            <a:lstStyle/>
            <a:p>
              <a:pPr algn="ctr"/>
              <a:r>
                <a:rPr lang="zh-CN" altLang="en-US" sz="2400" dirty="0">
                  <a:solidFill>
                    <a:schemeClr val="tx1">
                      <a:lumMod val="85000"/>
                      <a:lumOff val="15000"/>
                    </a:schemeClr>
                  </a:solidFill>
                  <a:cs typeface="+mn-ea"/>
                  <a:sym typeface="+mn-lt"/>
                </a:rPr>
                <a:t>标题添加</a:t>
              </a: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0-#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0-#ppt_w/2"/>
                                          </p:val>
                                        </p:tav>
                                        <p:tav tm="100000">
                                          <p:val>
                                            <p:strVal val="#ppt_x"/>
                                          </p:val>
                                        </p:tav>
                                      </p:tavLst>
                                    </p:anim>
                                    <p:anim calcmode="lin" valueType="num">
                                      <p:cBhvr additive="base">
                                        <p:cTn id="32" dur="5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0-#ppt_w/2"/>
                                          </p:val>
                                        </p:tav>
                                        <p:tav tm="100000">
                                          <p:val>
                                            <p:strVal val="#ppt_x"/>
                                          </p:val>
                                        </p:tav>
                                      </p:tavLst>
                                    </p:anim>
                                    <p:anim calcmode="lin" valueType="num">
                                      <p:cBhvr additive="base">
                                        <p:cTn id="40" dur="5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0-#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0-#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53" presetClass="entr" presetSubtype="16"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 calcmode="lin" valueType="num">
                                      <p:cBhvr>
                                        <p:cTn id="56" dur="500" fill="hold"/>
                                        <p:tgtEl>
                                          <p:spTgt spid="51"/>
                                        </p:tgtEl>
                                        <p:attrNameLst>
                                          <p:attrName>ppt_w</p:attrName>
                                        </p:attrNameLst>
                                      </p:cBhvr>
                                      <p:tavLst>
                                        <p:tav tm="0">
                                          <p:val>
                                            <p:fltVal val="0"/>
                                          </p:val>
                                        </p:tav>
                                        <p:tav tm="100000">
                                          <p:val>
                                            <p:strVal val="#ppt_w"/>
                                          </p:val>
                                        </p:tav>
                                      </p:tavLst>
                                    </p:anim>
                                    <p:anim calcmode="lin" valueType="num">
                                      <p:cBhvr>
                                        <p:cTn id="57" dur="500" fill="hold"/>
                                        <p:tgtEl>
                                          <p:spTgt spid="51"/>
                                        </p:tgtEl>
                                        <p:attrNameLst>
                                          <p:attrName>ppt_h</p:attrName>
                                        </p:attrNameLst>
                                      </p:cBhvr>
                                      <p:tavLst>
                                        <p:tav tm="0">
                                          <p:val>
                                            <p:fltVal val="0"/>
                                          </p:val>
                                        </p:tav>
                                        <p:tav tm="100000">
                                          <p:val>
                                            <p:strVal val="#ppt_h"/>
                                          </p:val>
                                        </p:tav>
                                      </p:tavLst>
                                    </p:anim>
                                    <p:animEffect transition="in" filter="fade">
                                      <p:cBhvr>
                                        <p:cTn id="58" dur="500"/>
                                        <p:tgtEl>
                                          <p:spTgt spid="51"/>
                                        </p:tgtEl>
                                      </p:cBhvr>
                                    </p:animEffect>
                                  </p:childTnLst>
                                </p:cTn>
                              </p:par>
                            </p:childTnLst>
                          </p:cTn>
                        </p:par>
                        <p:par>
                          <p:cTn id="59" fill="hold">
                            <p:stCondLst>
                              <p:cond delay="1000"/>
                            </p:stCondLst>
                            <p:childTnLst>
                              <p:par>
                                <p:cTn id="60" presetID="53" presetClass="entr" presetSubtype="16" fill="hold" nodeType="after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p:cTn id="62" dur="500" fill="hold"/>
                                        <p:tgtEl>
                                          <p:spTgt spid="57"/>
                                        </p:tgtEl>
                                        <p:attrNameLst>
                                          <p:attrName>ppt_w</p:attrName>
                                        </p:attrNameLst>
                                      </p:cBhvr>
                                      <p:tavLst>
                                        <p:tav tm="0">
                                          <p:val>
                                            <p:fltVal val="0"/>
                                          </p:val>
                                        </p:tav>
                                        <p:tav tm="100000">
                                          <p:val>
                                            <p:strVal val="#ppt_w"/>
                                          </p:val>
                                        </p:tav>
                                      </p:tavLst>
                                    </p:anim>
                                    <p:anim calcmode="lin" valueType="num">
                                      <p:cBhvr>
                                        <p:cTn id="63" dur="500" fill="hold"/>
                                        <p:tgtEl>
                                          <p:spTgt spid="57"/>
                                        </p:tgtEl>
                                        <p:attrNameLst>
                                          <p:attrName>ppt_h</p:attrName>
                                        </p:attrNameLst>
                                      </p:cBhvr>
                                      <p:tavLst>
                                        <p:tav tm="0">
                                          <p:val>
                                            <p:fltVal val="0"/>
                                          </p:val>
                                        </p:tav>
                                        <p:tav tm="100000">
                                          <p:val>
                                            <p:strVal val="#ppt_h"/>
                                          </p:val>
                                        </p:tav>
                                      </p:tavLst>
                                    </p:anim>
                                    <p:animEffect transition="in" filter="fade">
                                      <p:cBhvr>
                                        <p:cTn id="64" dur="500"/>
                                        <p:tgtEl>
                                          <p:spTgt spid="57"/>
                                        </p:tgtEl>
                                      </p:cBhvr>
                                    </p:animEffect>
                                  </p:childTnLst>
                                </p:cTn>
                              </p:par>
                            </p:childTnLst>
                          </p:cTn>
                        </p:par>
                        <p:par>
                          <p:cTn id="65" fill="hold">
                            <p:stCondLst>
                              <p:cond delay="1500"/>
                            </p:stCondLst>
                            <p:childTnLst>
                              <p:par>
                                <p:cTn id="66" presetID="53" presetClass="entr" presetSubtype="16"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Effect transition="in" filter="fade">
                                      <p:cBhvr>
                                        <p:cTn id="70" dur="500"/>
                                        <p:tgtEl>
                                          <p:spTgt spid="54"/>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p:cTn id="74" dur="500" fill="hold"/>
                                        <p:tgtEl>
                                          <p:spTgt spid="60"/>
                                        </p:tgtEl>
                                        <p:attrNameLst>
                                          <p:attrName>ppt_w</p:attrName>
                                        </p:attrNameLst>
                                      </p:cBhvr>
                                      <p:tavLst>
                                        <p:tav tm="0">
                                          <p:val>
                                            <p:fltVal val="0"/>
                                          </p:val>
                                        </p:tav>
                                        <p:tav tm="100000">
                                          <p:val>
                                            <p:strVal val="#ppt_w"/>
                                          </p:val>
                                        </p:tav>
                                      </p:tavLst>
                                    </p:anim>
                                    <p:anim calcmode="lin" valueType="num">
                                      <p:cBhvr>
                                        <p:cTn id="75" dur="500" fill="hold"/>
                                        <p:tgtEl>
                                          <p:spTgt spid="60"/>
                                        </p:tgtEl>
                                        <p:attrNameLst>
                                          <p:attrName>ppt_h</p:attrName>
                                        </p:attrNameLst>
                                      </p:cBhvr>
                                      <p:tavLst>
                                        <p:tav tm="0">
                                          <p:val>
                                            <p:fltVal val="0"/>
                                          </p:val>
                                        </p:tav>
                                        <p:tav tm="100000">
                                          <p:val>
                                            <p:strVal val="#ppt_h"/>
                                          </p:val>
                                        </p:tav>
                                      </p:tavLst>
                                    </p:anim>
                                    <p:animEffect transition="in" filter="fade">
                                      <p:cBhvr>
                                        <p:cTn id="7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tx1">
                <a:lumMod val="85000"/>
                <a:lumOff val="15000"/>
              </a:schemeClr>
            </a:gs>
            <a:gs pos="99000">
              <a:srgbClr val="C9423B"/>
            </a:gs>
          </a:gsLst>
          <a:lin ang="3600000" scaled="0"/>
        </a:gradFill>
        <a:effectLst/>
      </p:bgPr>
    </p:bg>
    <p:spTree>
      <p:nvGrpSpPr>
        <p:cNvPr id="1" name=""/>
        <p:cNvGrpSpPr/>
        <p:nvPr/>
      </p:nvGrpSpPr>
      <p:grpSpPr>
        <a:xfrm>
          <a:off x="0" y="0"/>
          <a:ext cx="0" cy="0"/>
          <a:chOff x="0" y="0"/>
          <a:chExt cx="0" cy="0"/>
        </a:xfrm>
      </p:grpSpPr>
      <p:sp>
        <p:nvSpPr>
          <p:cNvPr id="26" name="Freeform 71"/>
          <p:cNvSpPr>
            <a:spLocks noChangeArrowheads="1"/>
          </p:cNvSpPr>
          <p:nvPr/>
        </p:nvSpPr>
        <p:spPr bwMode="auto">
          <a:xfrm rot="11131217">
            <a:off x="1552752" y="2689468"/>
            <a:ext cx="455000" cy="337871"/>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p:spPr>
        <p:txBody>
          <a:bodyPr wrap="none" anchor="ctr"/>
          <a:lstStyle/>
          <a:p>
            <a:endParaRPr lang="en-US" sz="450" dirty="0">
              <a:solidFill>
                <a:schemeClr val="tx2"/>
              </a:solidFill>
              <a:cs typeface="+mn-ea"/>
              <a:sym typeface="+mn-lt"/>
            </a:endParaRPr>
          </a:p>
        </p:txBody>
      </p:sp>
      <p:sp>
        <p:nvSpPr>
          <p:cNvPr id="27" name="Freeform 71"/>
          <p:cNvSpPr>
            <a:spLocks noChangeArrowheads="1"/>
          </p:cNvSpPr>
          <p:nvPr/>
        </p:nvSpPr>
        <p:spPr bwMode="auto">
          <a:xfrm>
            <a:off x="7908916" y="4304963"/>
            <a:ext cx="455000" cy="337871"/>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p:spPr>
        <p:txBody>
          <a:bodyPr wrap="none" anchor="ctr"/>
          <a:lstStyle/>
          <a:p>
            <a:endParaRPr lang="en-US" sz="450" dirty="0">
              <a:solidFill>
                <a:schemeClr val="tx2"/>
              </a:solidFill>
              <a:cs typeface="+mn-ea"/>
              <a:sym typeface="+mn-lt"/>
            </a:endParaRPr>
          </a:p>
        </p:txBody>
      </p:sp>
      <p:sp>
        <p:nvSpPr>
          <p:cNvPr id="28" name="TextBox 7"/>
          <p:cNvSpPr txBox="1"/>
          <p:nvPr/>
        </p:nvSpPr>
        <p:spPr>
          <a:xfrm>
            <a:off x="1475783" y="761414"/>
            <a:ext cx="3467616" cy="584775"/>
          </a:xfrm>
          <a:prstGeom prst="rect">
            <a:avLst/>
          </a:prstGeom>
          <a:noFill/>
        </p:spPr>
        <p:txBody>
          <a:bodyPr wrap="none" rtlCol="0">
            <a:spAutoFit/>
          </a:bodyPr>
          <a:lstStyle/>
          <a:p>
            <a:pPr algn="l"/>
            <a:r>
              <a:rPr lang="zh-CN" altLang="en-US" sz="3200" dirty="0">
                <a:solidFill>
                  <a:schemeClr val="bg1"/>
                </a:solidFill>
                <a:cs typeface="+mn-ea"/>
                <a:sym typeface="+mn-lt"/>
              </a:rPr>
              <a:t>添加页面标题内容</a:t>
            </a:r>
          </a:p>
        </p:txBody>
      </p:sp>
      <p:sp>
        <p:nvSpPr>
          <p:cNvPr id="29" name="矩形 28"/>
          <p:cNvSpPr/>
          <p:nvPr/>
        </p:nvSpPr>
        <p:spPr>
          <a:xfrm>
            <a:off x="1475783" y="1408088"/>
            <a:ext cx="4279048" cy="617028"/>
          </a:xfrm>
          <a:prstGeom prst="rect">
            <a:avLst/>
          </a:prstGeom>
        </p:spPr>
        <p:txBody>
          <a:bodyPr wrap="square">
            <a:spAutoFit/>
          </a:bodyPr>
          <a:lstStyle/>
          <a:p>
            <a:pPr algn="l">
              <a:lnSpc>
                <a:spcPct val="150000"/>
              </a:lnSpc>
            </a:pPr>
            <a:r>
              <a:rPr lang="zh-CN" altLang="en-US" sz="1200" dirty="0">
                <a:solidFill>
                  <a:schemeClr val="bg1"/>
                </a:solidFill>
                <a:cs typeface="+mn-ea"/>
                <a:sym typeface="+mn-lt"/>
              </a:rPr>
              <a:t>单击此处添加文字阐述，添加简短问题说明文字，具体添加文字在此处添加单击</a:t>
            </a:r>
          </a:p>
        </p:txBody>
      </p:sp>
      <p:sp>
        <p:nvSpPr>
          <p:cNvPr id="30" name="TextBox 24"/>
          <p:cNvSpPr txBox="1"/>
          <p:nvPr/>
        </p:nvSpPr>
        <p:spPr>
          <a:xfrm>
            <a:off x="2842589" y="3135747"/>
            <a:ext cx="4279047" cy="1100670"/>
          </a:xfrm>
          <a:prstGeom prst="rect">
            <a:avLst/>
          </a:prstGeom>
          <a:noFill/>
        </p:spPr>
        <p:txBody>
          <a:bodyPr wrap="square" lIns="91423" tIns="45712" rIns="91423" bIns="45712" rtlCol="0">
            <a:spAutoFit/>
          </a:bodyPr>
          <a:lstStyle/>
          <a:p>
            <a:pPr marL="0" marR="0" lvl="0" indent="0" algn="ctr"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95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95000"/>
                </a:schemeClr>
              </a:solidFill>
              <a:effectLst/>
              <a:uLnTx/>
              <a:uFillTx/>
              <a:cs typeface="+mn-ea"/>
              <a:sym typeface="+mn-lt"/>
            </a:endParaRPr>
          </a:p>
        </p:txBody>
      </p:sp>
      <p:sp>
        <p:nvSpPr>
          <p:cNvPr id="31" name="任意形状 17"/>
          <p:cNvSpPr/>
          <p:nvPr/>
        </p:nvSpPr>
        <p:spPr>
          <a:xfrm>
            <a:off x="0" y="1176268"/>
            <a:ext cx="2841607" cy="5681732"/>
          </a:xfrm>
          <a:custGeom>
            <a:avLst/>
            <a:gdLst>
              <a:gd name="connsiteX0" fmla="*/ 0 w 2841607"/>
              <a:gd name="connsiteY0" fmla="*/ 0 h 5681732"/>
              <a:gd name="connsiteX1" fmla="*/ 2841607 w 2841607"/>
              <a:gd name="connsiteY1" fmla="*/ 5681732 h 5681732"/>
              <a:gd name="connsiteX2" fmla="*/ 0 w 2841607"/>
              <a:gd name="connsiteY2" fmla="*/ 5681732 h 5681732"/>
            </a:gdLst>
            <a:ahLst/>
            <a:cxnLst>
              <a:cxn ang="0">
                <a:pos x="connsiteX0" y="connsiteY0"/>
              </a:cxn>
              <a:cxn ang="0">
                <a:pos x="connsiteX1" y="connsiteY1"/>
              </a:cxn>
              <a:cxn ang="0">
                <a:pos x="connsiteX2" y="connsiteY2"/>
              </a:cxn>
            </a:cxnLst>
            <a:rect l="l" t="t" r="r" b="b"/>
            <a:pathLst>
              <a:path w="2841607" h="5681732">
                <a:moveTo>
                  <a:pt x="0" y="0"/>
                </a:moveTo>
                <a:lnTo>
                  <a:pt x="2841607" y="5681732"/>
                </a:lnTo>
                <a:lnTo>
                  <a:pt x="0" y="5681732"/>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eaLnBrk="1" fontAlgn="auto" hangingPunct="1">
              <a:spcBef>
                <a:spcPts val="0"/>
              </a:spcBef>
              <a:spcAft>
                <a:spcPts val="0"/>
              </a:spcAft>
              <a:defRPr/>
            </a:pPr>
            <a:endParaRPr lang="en-US">
              <a:cs typeface="+mn-ea"/>
              <a:sym typeface="+mn-lt"/>
            </a:endParaRPr>
          </a:p>
        </p:txBody>
      </p:sp>
      <p:sp>
        <p:nvSpPr>
          <p:cNvPr id="32" name="任意形状 19"/>
          <p:cNvSpPr/>
          <p:nvPr/>
        </p:nvSpPr>
        <p:spPr>
          <a:xfrm>
            <a:off x="7059864" y="0"/>
            <a:ext cx="5130548" cy="6856860"/>
          </a:xfrm>
          <a:custGeom>
            <a:avLst/>
            <a:gdLst>
              <a:gd name="connsiteX0" fmla="*/ 191 w 5130548"/>
              <a:gd name="connsiteY0" fmla="*/ 0 h 6856860"/>
              <a:gd name="connsiteX1" fmla="*/ 5130548 w 5130548"/>
              <a:gd name="connsiteY1" fmla="*/ 0 h 6856860"/>
              <a:gd name="connsiteX2" fmla="*/ 5130548 w 5130548"/>
              <a:gd name="connsiteY2" fmla="*/ 6856860 h 6856860"/>
              <a:gd name="connsiteX3" fmla="*/ 3448186 w 5130548"/>
              <a:gd name="connsiteY3" fmla="*/ 6856860 h 6856860"/>
              <a:gd name="connsiteX4" fmla="*/ 0 w 5130548"/>
              <a:gd name="connsiteY4" fmla="*/ 380 h 6856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0548" h="6856860">
                <a:moveTo>
                  <a:pt x="191" y="0"/>
                </a:moveTo>
                <a:lnTo>
                  <a:pt x="5130548" y="0"/>
                </a:lnTo>
                <a:lnTo>
                  <a:pt x="5130548" y="6856860"/>
                </a:lnTo>
                <a:lnTo>
                  <a:pt x="3448186" y="6856860"/>
                </a:lnTo>
                <a:lnTo>
                  <a:pt x="0" y="380"/>
                </a:lnTo>
                <a:close/>
              </a:path>
            </a:pathLst>
          </a:cu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lvl="0" algn="ctr" fontAlgn="auto">
              <a:spcBef>
                <a:spcPts val="0"/>
              </a:spcBef>
              <a:spcAft>
                <a:spcPts val="0"/>
              </a:spcAft>
            </a:pPr>
            <a:endParaRPr 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75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344805" y="302895"/>
            <a:ext cx="2787015" cy="584200"/>
            <a:chOff x="543" y="445"/>
            <a:chExt cx="4389" cy="920"/>
          </a:xfrm>
        </p:grpSpPr>
        <p:sp>
          <p:nvSpPr>
            <p:cNvPr id="33" name="矩形 32"/>
            <p:cNvSpPr/>
            <p:nvPr/>
          </p:nvSpPr>
          <p:spPr>
            <a:xfrm>
              <a:off x="543" y="445"/>
              <a:ext cx="779" cy="779"/>
            </a:xfrm>
            <a:prstGeom prst="rect">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33"/>
            <p:cNvSpPr txBox="1"/>
            <p:nvPr/>
          </p:nvSpPr>
          <p:spPr>
            <a:xfrm>
              <a:off x="1580" y="445"/>
              <a:ext cx="3352" cy="921"/>
            </a:xfrm>
            <a:prstGeom prst="rect">
              <a:avLst/>
            </a:prstGeom>
            <a:noFill/>
          </p:spPr>
          <p:txBody>
            <a:bodyPr wrap="square" rtlCol="0">
              <a:spAutoFit/>
            </a:bodyPr>
            <a:lstStyle/>
            <a:p>
              <a:pPr lvl="0" defTabSz="914400">
                <a:defRPr/>
              </a:pPr>
              <a:r>
                <a:rPr lang="zh-CN" altLang="en-US" sz="3200" dirty="0">
                  <a:effectLst>
                    <a:outerShdw dist="63500" dir="5400000" algn="t" rotWithShape="0">
                      <a:prstClr val="black">
                        <a:alpha val="10000"/>
                      </a:prstClr>
                    </a:outerShdw>
                  </a:effectLst>
                  <a:cs typeface="+mn-ea"/>
                  <a:sym typeface="+mn-lt"/>
                </a:rPr>
                <a:t>添加标题</a:t>
              </a:r>
            </a:p>
          </p:txBody>
        </p:sp>
      </p:grpSp>
      <p:sp>
        <p:nvSpPr>
          <p:cNvPr id="20" name="ïṧļîdé"/>
          <p:cNvSpPr/>
          <p:nvPr/>
        </p:nvSpPr>
        <p:spPr>
          <a:xfrm>
            <a:off x="4485244" y="3808429"/>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1" name="îṩľïḍè"/>
          <p:cNvSpPr/>
          <p:nvPr/>
        </p:nvSpPr>
        <p:spPr>
          <a:xfrm flipH="1">
            <a:off x="6271672" y="3808429"/>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2" name="í$ḻîḓê"/>
          <p:cNvSpPr/>
          <p:nvPr/>
        </p:nvSpPr>
        <p:spPr>
          <a:xfrm flipV="1">
            <a:off x="4485244" y="2055707"/>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3" name="îṩ1íḋè"/>
          <p:cNvSpPr/>
          <p:nvPr/>
        </p:nvSpPr>
        <p:spPr>
          <a:xfrm flipH="1" flipV="1">
            <a:off x="6271672" y="2055707"/>
            <a:ext cx="1449262" cy="1449261"/>
          </a:xfrm>
          <a:prstGeom prst="corner">
            <a:avLst>
              <a:gd name="adj1" fmla="val 16416"/>
              <a:gd name="adj2" fmla="val 16509"/>
            </a:avLst>
          </a:prstGeom>
          <a:gradFill>
            <a:gsLst>
              <a:gs pos="1000">
                <a:schemeClr val="tx1">
                  <a:lumMod val="85000"/>
                  <a:lumOff val="15000"/>
                </a:schemeClr>
              </a:gs>
              <a:gs pos="99000">
                <a:srgbClr val="C9423B"/>
              </a:gs>
            </a:gsLst>
            <a:lin ang="3600000" scaled="0"/>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sz="1400" dirty="0">
              <a:cs typeface="+mn-ea"/>
              <a:sym typeface="+mn-lt"/>
            </a:endParaRPr>
          </a:p>
        </p:txBody>
      </p:sp>
      <p:sp>
        <p:nvSpPr>
          <p:cNvPr id="24" name="íṣļïḋê"/>
          <p:cNvSpPr/>
          <p:nvPr/>
        </p:nvSpPr>
        <p:spPr>
          <a:xfrm>
            <a:off x="4619728" y="2165718"/>
            <a:ext cx="2952753" cy="2952750"/>
          </a:xfrm>
          <a:prstGeom prst="rect">
            <a:avLst/>
          </a:prstGeom>
          <a:blipFill rotWithShape="1">
            <a:blip r:embed="rId3" cstate="email">
              <a:extLst>
                <a:ext uri="{28A0092B-C50C-407E-A947-70E740481C1C}">
                  <a14:useLocalDpi xmlns:a14="http://schemas.microsoft.com/office/drawing/2010/main"/>
                </a:ext>
              </a:extLst>
            </a:blip>
            <a:stretch>
              <a:fillRect/>
            </a:stretch>
          </a:blipFill>
          <a:ln w="762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solidFill>
                <a:schemeClr val="tx1"/>
              </a:solidFill>
              <a:cs typeface="+mn-ea"/>
              <a:sym typeface="+mn-lt"/>
            </a:endParaRPr>
          </a:p>
        </p:txBody>
      </p:sp>
      <p:grpSp>
        <p:nvGrpSpPr>
          <p:cNvPr id="25" name="îŝļîdé"/>
          <p:cNvGrpSpPr/>
          <p:nvPr/>
        </p:nvGrpSpPr>
        <p:grpSpPr>
          <a:xfrm>
            <a:off x="1121523" y="2212904"/>
            <a:ext cx="2778718" cy="1206641"/>
            <a:chOff x="660400" y="1447800"/>
            <a:chExt cx="3031978" cy="1316618"/>
          </a:xfrm>
        </p:grpSpPr>
        <p:sp>
          <p:nvSpPr>
            <p:cNvPr id="30" name="ïṩḻiḍe"/>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tx1">
                      <a:lumMod val="85000"/>
                      <a:lumOff val="15000"/>
                    </a:schemeClr>
                  </a:solidFill>
                  <a:cs typeface="+mn-ea"/>
                  <a:sym typeface="+mn-lt"/>
                </a:rPr>
                <a:t>请在此处添加具体内容，文字尽量言简意赅简单说明即可</a:t>
              </a:r>
              <a:endParaRPr lang="en-US" altLang="zh-CN" sz="1100" dirty="0">
                <a:cs typeface="+mn-ea"/>
                <a:sym typeface="+mn-lt"/>
              </a:endParaRPr>
            </a:p>
            <a:p>
              <a:pPr>
                <a:lnSpc>
                  <a:spcPct val="120000"/>
                </a:lnSpc>
              </a:pPr>
              <a:r>
                <a:rPr lang="en-US" altLang="zh-CN" sz="1100" dirty="0">
                  <a:cs typeface="+mn-ea"/>
                  <a:sym typeface="+mn-lt"/>
                </a:rPr>
                <a:t>… …</a:t>
              </a:r>
            </a:p>
          </p:txBody>
        </p:sp>
        <p:sp>
          <p:nvSpPr>
            <p:cNvPr id="31" name="iSļïḓe"/>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zh-CN" altLang="en-US" dirty="0">
                  <a:cs typeface="+mn-ea"/>
                  <a:sym typeface="+mn-lt"/>
                </a:rPr>
                <a:t>添加标题</a:t>
              </a:r>
            </a:p>
          </p:txBody>
        </p:sp>
      </p:grpSp>
      <p:grpSp>
        <p:nvGrpSpPr>
          <p:cNvPr id="32" name="îŝlidè"/>
          <p:cNvGrpSpPr/>
          <p:nvPr/>
        </p:nvGrpSpPr>
        <p:grpSpPr>
          <a:xfrm>
            <a:off x="1121523" y="3926433"/>
            <a:ext cx="2778718" cy="1206641"/>
            <a:chOff x="660400" y="1447800"/>
            <a:chExt cx="3031978" cy="1316618"/>
          </a:xfrm>
        </p:grpSpPr>
        <p:sp>
          <p:nvSpPr>
            <p:cNvPr id="35" name="îšḷiḑe"/>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zh-CN" altLang="en-US" sz="1100" dirty="0">
                  <a:solidFill>
                    <a:schemeClr val="tx1">
                      <a:lumMod val="85000"/>
                      <a:lumOff val="15000"/>
                    </a:schemeClr>
                  </a:solidFill>
                  <a:cs typeface="+mn-ea"/>
                  <a:sym typeface="+mn-lt"/>
                </a:rPr>
                <a:t>请在此处添加具体内容，文字尽量言简意赅简单说明即可</a:t>
              </a:r>
              <a:endParaRPr lang="en-US" altLang="zh-CN" sz="1100" dirty="0">
                <a:cs typeface="+mn-ea"/>
                <a:sym typeface="+mn-lt"/>
              </a:endParaRPr>
            </a:p>
            <a:p>
              <a:pPr>
                <a:lnSpc>
                  <a:spcPct val="120000"/>
                </a:lnSpc>
              </a:pPr>
              <a:r>
                <a:rPr lang="en-US" altLang="zh-CN" sz="1100" dirty="0">
                  <a:cs typeface="+mn-ea"/>
                  <a:sym typeface="+mn-lt"/>
                </a:rPr>
                <a:t>… …</a:t>
              </a:r>
            </a:p>
          </p:txBody>
        </p:sp>
        <p:sp>
          <p:nvSpPr>
            <p:cNvPr id="36" name="ïSḻïdê"/>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defTabSz="913765">
                <a:buSzPct val="25000"/>
                <a:defRPr/>
              </a:pPr>
              <a:r>
                <a:rPr lang="zh-CN" altLang="en-US" dirty="0">
                  <a:cs typeface="+mn-ea"/>
                  <a:sym typeface="+mn-lt"/>
                </a:rPr>
                <a:t>添加标题</a:t>
              </a:r>
            </a:p>
          </p:txBody>
        </p:sp>
      </p:grpSp>
      <p:grpSp>
        <p:nvGrpSpPr>
          <p:cNvPr id="37" name="íṩľïḓe"/>
          <p:cNvGrpSpPr/>
          <p:nvPr/>
        </p:nvGrpSpPr>
        <p:grpSpPr>
          <a:xfrm>
            <a:off x="8294299" y="2212904"/>
            <a:ext cx="2778718" cy="1206641"/>
            <a:chOff x="660400" y="1447800"/>
            <a:chExt cx="3031978" cy="1316618"/>
          </a:xfrm>
        </p:grpSpPr>
        <p:sp>
          <p:nvSpPr>
            <p:cNvPr id="38" name="íṡļiḋè"/>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100" dirty="0">
                  <a:solidFill>
                    <a:schemeClr val="tx1">
                      <a:lumMod val="85000"/>
                      <a:lumOff val="15000"/>
                    </a:schemeClr>
                  </a:solidFill>
                  <a:cs typeface="+mn-ea"/>
                  <a:sym typeface="+mn-lt"/>
                </a:rPr>
                <a:t>请在此处添加具体内容，文字尽量言简意赅简单说明即可</a:t>
              </a:r>
              <a:r>
                <a:rPr lang="en-US" altLang="zh-CN" sz="1100" dirty="0">
                  <a:cs typeface="+mn-ea"/>
                  <a:sym typeface="+mn-lt"/>
                </a:rPr>
                <a:t>.</a:t>
              </a:r>
            </a:p>
            <a:p>
              <a:pPr algn="r">
                <a:lnSpc>
                  <a:spcPct val="120000"/>
                </a:lnSpc>
              </a:pPr>
              <a:r>
                <a:rPr lang="en-US" altLang="zh-CN" sz="1100" dirty="0">
                  <a:cs typeface="+mn-ea"/>
                  <a:sym typeface="+mn-lt"/>
                </a:rPr>
                <a:t>… …</a:t>
              </a:r>
            </a:p>
          </p:txBody>
        </p:sp>
        <p:sp>
          <p:nvSpPr>
            <p:cNvPr id="39" name="iš1ídê"/>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zh-CN" altLang="en-US" dirty="0">
                  <a:cs typeface="+mn-ea"/>
                  <a:sym typeface="+mn-lt"/>
                </a:rPr>
                <a:t>添加标题</a:t>
              </a:r>
            </a:p>
          </p:txBody>
        </p:sp>
      </p:grpSp>
      <p:grpSp>
        <p:nvGrpSpPr>
          <p:cNvPr id="40" name="ïSļíḍé"/>
          <p:cNvGrpSpPr/>
          <p:nvPr/>
        </p:nvGrpSpPr>
        <p:grpSpPr>
          <a:xfrm>
            <a:off x="8294299" y="3926433"/>
            <a:ext cx="2778718" cy="1206641"/>
            <a:chOff x="660400" y="1447800"/>
            <a:chExt cx="3031978" cy="1316618"/>
          </a:xfrm>
        </p:grpSpPr>
        <p:sp>
          <p:nvSpPr>
            <p:cNvPr id="41" name="ísḷîḍé"/>
            <p:cNvSpPr/>
            <p:nvPr/>
          </p:nvSpPr>
          <p:spPr bwMode="auto">
            <a:xfrm>
              <a:off x="660400" y="1984232"/>
              <a:ext cx="3031978" cy="78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20000"/>
                </a:lnSpc>
              </a:pPr>
              <a:r>
                <a:rPr lang="zh-CN" altLang="en-US" sz="1100" dirty="0">
                  <a:solidFill>
                    <a:schemeClr val="tx1">
                      <a:lumMod val="85000"/>
                      <a:lumOff val="15000"/>
                    </a:schemeClr>
                  </a:solidFill>
                  <a:cs typeface="+mn-ea"/>
                  <a:sym typeface="+mn-lt"/>
                </a:rPr>
                <a:t>请在此处添加具体内容，文字尽量言简意赅简单说明即可</a:t>
              </a:r>
              <a:r>
                <a:rPr lang="en-US" altLang="zh-CN" sz="1100" dirty="0">
                  <a:cs typeface="+mn-ea"/>
                  <a:sym typeface="+mn-lt"/>
                </a:rPr>
                <a:t>… …</a:t>
              </a:r>
            </a:p>
          </p:txBody>
        </p:sp>
        <p:sp>
          <p:nvSpPr>
            <p:cNvPr id="42" name="íṧḷïďè"/>
            <p:cNvSpPr txBox="1"/>
            <p:nvPr/>
          </p:nvSpPr>
          <p:spPr bwMode="auto">
            <a:xfrm>
              <a:off x="660400" y="1447800"/>
              <a:ext cx="3031978" cy="536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defTabSz="913765">
                <a:buSzPct val="25000"/>
                <a:defRPr/>
              </a:pPr>
              <a:r>
                <a:rPr lang="zh-CN" altLang="en-US" dirty="0">
                  <a:cs typeface="+mn-ea"/>
                  <a:sym typeface="+mn-lt"/>
                </a:rPr>
                <a:t>添加标题</a:t>
              </a:r>
            </a:p>
          </p:txBody>
        </p:sp>
      </p:grpSp>
      <p:cxnSp>
        <p:nvCxnSpPr>
          <p:cNvPr id="43" name="直接连接符 42"/>
          <p:cNvCxnSpPr/>
          <p:nvPr/>
        </p:nvCxnSpPr>
        <p:spPr>
          <a:xfrm flipV="1">
            <a:off x="1121523" y="3634610"/>
            <a:ext cx="3224051" cy="1436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7848966" y="3634610"/>
            <a:ext cx="3224051" cy="14363"/>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5" name="ïṣliḋè"/>
          <p:cNvGrpSpPr/>
          <p:nvPr/>
        </p:nvGrpSpPr>
        <p:grpSpPr>
          <a:xfrm>
            <a:off x="4202095" y="4835235"/>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46" name="îṩ1íďe"/>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47" name="ïšľiḓe"/>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grpSp>
        <p:nvGrpSpPr>
          <p:cNvPr id="48" name="isľîḍê"/>
          <p:cNvGrpSpPr/>
          <p:nvPr/>
        </p:nvGrpSpPr>
        <p:grpSpPr>
          <a:xfrm>
            <a:off x="7228386" y="4835235"/>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49" name="îSḷiḓê"/>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50" name="ïSḷïḓè"/>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grpSp>
        <p:nvGrpSpPr>
          <p:cNvPr id="51" name="iŝļíḋê"/>
          <p:cNvGrpSpPr/>
          <p:nvPr/>
        </p:nvGrpSpPr>
        <p:grpSpPr>
          <a:xfrm>
            <a:off x="4202095" y="1861824"/>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52" name="íśļiḑè"/>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53" name="iṩļiḑê"/>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grpSp>
        <p:nvGrpSpPr>
          <p:cNvPr id="54" name="iṡḻiḋé"/>
          <p:cNvGrpSpPr/>
          <p:nvPr/>
        </p:nvGrpSpPr>
        <p:grpSpPr>
          <a:xfrm>
            <a:off x="7228386" y="1861824"/>
            <a:ext cx="702159" cy="702159"/>
            <a:chOff x="6362700" y="1171575"/>
            <a:chExt cx="571500" cy="571500"/>
          </a:xfrm>
          <a:gradFill>
            <a:gsLst>
              <a:gs pos="1000">
                <a:schemeClr val="tx1">
                  <a:lumMod val="85000"/>
                  <a:lumOff val="15000"/>
                </a:schemeClr>
              </a:gs>
              <a:gs pos="99000">
                <a:srgbClr val="C9423B"/>
              </a:gs>
            </a:gsLst>
            <a:lin ang="3600000" scaled="0"/>
          </a:gradFill>
        </p:grpSpPr>
        <p:sp>
          <p:nvSpPr>
            <p:cNvPr id="55" name="íṣ1ïḑè"/>
            <p:cNvSpPr/>
            <p:nvPr/>
          </p:nvSpPr>
          <p:spPr>
            <a:xfrm>
              <a:off x="6362700" y="1171575"/>
              <a:ext cx="571500" cy="571500"/>
            </a:xfrm>
            <a:prstGeom prst="ellipse">
              <a:avLst/>
            </a:pr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dirty="0">
                <a:cs typeface="+mn-ea"/>
                <a:sym typeface="+mn-lt"/>
              </a:endParaRPr>
            </a:p>
          </p:txBody>
        </p:sp>
        <p:sp>
          <p:nvSpPr>
            <p:cNvPr id="56" name="îSľïdè"/>
            <p:cNvSpPr/>
            <p:nvPr/>
          </p:nvSpPr>
          <p:spPr bwMode="auto">
            <a:xfrm>
              <a:off x="6523746" y="1329613"/>
              <a:ext cx="249408" cy="255423"/>
            </a:xfrm>
            <a:custGeom>
              <a:avLst/>
              <a:gdLst>
                <a:gd name="T0" fmla="*/ 1547 w 10400"/>
                <a:gd name="T1" fmla="*/ 9330 h 10667"/>
                <a:gd name="T2" fmla="*/ 3077 w 10400"/>
                <a:gd name="T3" fmla="*/ 9013 h 10667"/>
                <a:gd name="T4" fmla="*/ 6114 w 10400"/>
                <a:gd name="T5" fmla="*/ 9700 h 10667"/>
                <a:gd name="T6" fmla="*/ 6806 w 10400"/>
                <a:gd name="T7" fmla="*/ 8539 h 10667"/>
                <a:gd name="T8" fmla="*/ 4079 w 10400"/>
                <a:gd name="T9" fmla="*/ 1127 h 10667"/>
                <a:gd name="T10" fmla="*/ 5193 w 10400"/>
                <a:gd name="T11" fmla="*/ 2254 h 10667"/>
                <a:gd name="T12" fmla="*/ 6352 w 10400"/>
                <a:gd name="T13" fmla="*/ 3340 h 10667"/>
                <a:gd name="T14" fmla="*/ 6296 w 10400"/>
                <a:gd name="T15" fmla="*/ 5841 h 10667"/>
                <a:gd name="T16" fmla="*/ 5318 w 10400"/>
                <a:gd name="T17" fmla="*/ 6578 h 10667"/>
                <a:gd name="T18" fmla="*/ 4851 w 10400"/>
                <a:gd name="T19" fmla="*/ 10126 h 10667"/>
                <a:gd name="T20" fmla="*/ 4154 w 10400"/>
                <a:gd name="T21" fmla="*/ 5500 h 10667"/>
                <a:gd name="T22" fmla="*/ 993 w 10400"/>
                <a:gd name="T23" fmla="*/ 1669 h 10667"/>
                <a:gd name="T24" fmla="*/ 4493 w 10400"/>
                <a:gd name="T25" fmla="*/ 2470 h 10667"/>
                <a:gd name="T26" fmla="*/ 5203 w 10400"/>
                <a:gd name="T27" fmla="*/ 5915 h 10667"/>
                <a:gd name="T28" fmla="*/ 5890 w 10400"/>
                <a:gd name="T29" fmla="*/ 2481 h 10667"/>
                <a:gd name="T30" fmla="*/ 9353 w 10400"/>
                <a:gd name="T31" fmla="*/ 1669 h 10667"/>
                <a:gd name="T32" fmla="*/ 8900 w 10400"/>
                <a:gd name="T33" fmla="*/ 5088 h 10667"/>
                <a:gd name="T34" fmla="*/ 8763 w 10400"/>
                <a:gd name="T35" fmla="*/ 4301 h 10667"/>
                <a:gd name="T36" fmla="*/ 7729 w 10400"/>
                <a:gd name="T37" fmla="*/ 3953 h 10667"/>
                <a:gd name="T38" fmla="*/ 8505 w 10400"/>
                <a:gd name="T39" fmla="*/ 5505 h 10667"/>
                <a:gd name="T40" fmla="*/ 8530 w 10400"/>
                <a:gd name="T41" fmla="*/ 6867 h 10667"/>
                <a:gd name="T42" fmla="*/ 9012 w 10400"/>
                <a:gd name="T43" fmla="*/ 6736 h 10667"/>
                <a:gd name="T44" fmla="*/ 9315 w 10400"/>
                <a:gd name="T45" fmla="*/ 6686 h 10667"/>
                <a:gd name="T46" fmla="*/ 9046 w 10400"/>
                <a:gd name="T47" fmla="*/ 4530 h 10667"/>
                <a:gd name="T48" fmla="*/ 9997 w 10400"/>
                <a:gd name="T49" fmla="*/ 3776 h 10667"/>
                <a:gd name="T50" fmla="*/ 8844 w 10400"/>
                <a:gd name="T51" fmla="*/ 4304 h 10667"/>
                <a:gd name="T52" fmla="*/ 8790 w 10400"/>
                <a:gd name="T53" fmla="*/ 3675 h 10667"/>
                <a:gd name="T54" fmla="*/ 9514 w 10400"/>
                <a:gd name="T55" fmla="*/ 6418 h 10667"/>
                <a:gd name="T56" fmla="*/ 9245 w 10400"/>
                <a:gd name="T57" fmla="*/ 6917 h 10667"/>
                <a:gd name="T58" fmla="*/ 7957 w 10400"/>
                <a:gd name="T59" fmla="*/ 6629 h 10667"/>
                <a:gd name="T60" fmla="*/ 7308 w 10400"/>
                <a:gd name="T61" fmla="*/ 6762 h 10667"/>
                <a:gd name="T62" fmla="*/ 9494 w 10400"/>
                <a:gd name="T63" fmla="*/ 6253 h 10667"/>
                <a:gd name="T64" fmla="*/ 577 w 10400"/>
                <a:gd name="T65" fmla="*/ 3770 h 10667"/>
                <a:gd name="T66" fmla="*/ 1355 w 10400"/>
                <a:gd name="T67" fmla="*/ 4518 h 10667"/>
                <a:gd name="T68" fmla="*/ 1282 w 10400"/>
                <a:gd name="T69" fmla="*/ 5462 h 10667"/>
                <a:gd name="T70" fmla="*/ 1236 w 10400"/>
                <a:gd name="T71" fmla="*/ 6867 h 10667"/>
                <a:gd name="T72" fmla="*/ 1718 w 10400"/>
                <a:gd name="T73" fmla="*/ 6728 h 10667"/>
                <a:gd name="T74" fmla="*/ 2022 w 10400"/>
                <a:gd name="T75" fmla="*/ 6694 h 10667"/>
                <a:gd name="T76" fmla="*/ 1843 w 10400"/>
                <a:gd name="T77" fmla="*/ 4519 h 10667"/>
                <a:gd name="T78" fmla="*/ 2505 w 10400"/>
                <a:gd name="T79" fmla="*/ 3770 h 10667"/>
                <a:gd name="T80" fmla="*/ 1608 w 10400"/>
                <a:gd name="T81" fmla="*/ 5217 h 10667"/>
                <a:gd name="T82" fmla="*/ 1557 w 10400"/>
                <a:gd name="T83" fmla="*/ 4304 h 10667"/>
                <a:gd name="T84" fmla="*/ 1610 w 10400"/>
                <a:gd name="T85" fmla="*/ 3675 h 10667"/>
                <a:gd name="T86" fmla="*/ 1898 w 10400"/>
                <a:gd name="T87" fmla="*/ 3969 h 10667"/>
                <a:gd name="T88" fmla="*/ 1547 w 10400"/>
                <a:gd name="T89" fmla="*/ 7324 h 10667"/>
                <a:gd name="T90" fmla="*/ 2189 w 10400"/>
                <a:gd name="T91" fmla="*/ 6405 h 10667"/>
                <a:gd name="T92" fmla="*/ 1172 w 10400"/>
                <a:gd name="T93" fmla="*/ 6918 h 10667"/>
                <a:gd name="T94" fmla="*/ 669 w 10400"/>
                <a:gd name="T95" fmla="*/ 6629 h 10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00" h="10667">
                  <a:moveTo>
                    <a:pt x="8838" y="9330"/>
                  </a:moveTo>
                  <a:cubicBezTo>
                    <a:pt x="8838" y="10067"/>
                    <a:pt x="7206" y="10667"/>
                    <a:pt x="5192" y="10667"/>
                  </a:cubicBezTo>
                  <a:cubicBezTo>
                    <a:pt x="3180" y="10667"/>
                    <a:pt x="1547" y="10067"/>
                    <a:pt x="1547" y="9330"/>
                  </a:cubicBezTo>
                  <a:cubicBezTo>
                    <a:pt x="1547" y="8797"/>
                    <a:pt x="2406" y="8341"/>
                    <a:pt x="3638" y="8128"/>
                  </a:cubicBezTo>
                  <a:lnTo>
                    <a:pt x="3638" y="8495"/>
                  </a:lnTo>
                  <a:cubicBezTo>
                    <a:pt x="3293" y="8632"/>
                    <a:pt x="3077" y="8813"/>
                    <a:pt x="3077" y="9013"/>
                  </a:cubicBezTo>
                  <a:cubicBezTo>
                    <a:pt x="3077" y="9437"/>
                    <a:pt x="4015" y="9781"/>
                    <a:pt x="5171" y="9781"/>
                  </a:cubicBezTo>
                  <a:cubicBezTo>
                    <a:pt x="5497" y="9781"/>
                    <a:pt x="5802" y="9751"/>
                    <a:pt x="6077" y="9703"/>
                  </a:cubicBezTo>
                  <a:cubicBezTo>
                    <a:pt x="6090" y="9702"/>
                    <a:pt x="6102" y="9702"/>
                    <a:pt x="6114" y="9700"/>
                  </a:cubicBezTo>
                  <a:cubicBezTo>
                    <a:pt x="6165" y="9694"/>
                    <a:pt x="6212" y="9682"/>
                    <a:pt x="6259" y="9666"/>
                  </a:cubicBezTo>
                  <a:cubicBezTo>
                    <a:pt x="6859" y="9531"/>
                    <a:pt x="7264" y="9290"/>
                    <a:pt x="7264" y="9013"/>
                  </a:cubicBezTo>
                  <a:cubicBezTo>
                    <a:pt x="7264" y="8834"/>
                    <a:pt x="7090" y="8669"/>
                    <a:pt x="6806" y="8539"/>
                  </a:cubicBezTo>
                  <a:lnTo>
                    <a:pt x="6806" y="8137"/>
                  </a:lnTo>
                  <a:cubicBezTo>
                    <a:pt x="8006" y="8356"/>
                    <a:pt x="8838" y="8805"/>
                    <a:pt x="8838" y="9330"/>
                  </a:cubicBezTo>
                  <a:close/>
                  <a:moveTo>
                    <a:pt x="4079" y="1127"/>
                  </a:moveTo>
                  <a:cubicBezTo>
                    <a:pt x="4079" y="504"/>
                    <a:pt x="4578" y="0"/>
                    <a:pt x="5193" y="0"/>
                  </a:cubicBezTo>
                  <a:cubicBezTo>
                    <a:pt x="5807" y="0"/>
                    <a:pt x="6305" y="504"/>
                    <a:pt x="6305" y="1127"/>
                  </a:cubicBezTo>
                  <a:cubicBezTo>
                    <a:pt x="6305" y="1750"/>
                    <a:pt x="5807" y="2254"/>
                    <a:pt x="5193" y="2254"/>
                  </a:cubicBezTo>
                  <a:cubicBezTo>
                    <a:pt x="4578" y="2254"/>
                    <a:pt x="4079" y="1750"/>
                    <a:pt x="4079" y="1127"/>
                  </a:cubicBezTo>
                  <a:close/>
                  <a:moveTo>
                    <a:pt x="9353" y="1669"/>
                  </a:moveTo>
                  <a:cubicBezTo>
                    <a:pt x="8800" y="2578"/>
                    <a:pt x="7557" y="3340"/>
                    <a:pt x="6352" y="3340"/>
                  </a:cubicBezTo>
                  <a:cubicBezTo>
                    <a:pt x="6274" y="3340"/>
                    <a:pt x="6196" y="3336"/>
                    <a:pt x="6118" y="3330"/>
                  </a:cubicBezTo>
                  <a:cubicBezTo>
                    <a:pt x="6142" y="3615"/>
                    <a:pt x="6252" y="4928"/>
                    <a:pt x="6282" y="5755"/>
                  </a:cubicBezTo>
                  <a:cubicBezTo>
                    <a:pt x="6288" y="5783"/>
                    <a:pt x="6294" y="5811"/>
                    <a:pt x="6296" y="5841"/>
                  </a:cubicBezTo>
                  <a:lnTo>
                    <a:pt x="6568" y="10087"/>
                  </a:lnTo>
                  <a:cubicBezTo>
                    <a:pt x="6586" y="10373"/>
                    <a:pt x="5564" y="10428"/>
                    <a:pt x="5546" y="10154"/>
                  </a:cubicBezTo>
                  <a:lnTo>
                    <a:pt x="5318" y="6578"/>
                  </a:lnTo>
                  <a:cubicBezTo>
                    <a:pt x="5280" y="6574"/>
                    <a:pt x="5244" y="6567"/>
                    <a:pt x="5206" y="6567"/>
                  </a:cubicBezTo>
                  <a:cubicBezTo>
                    <a:pt x="5174" y="6567"/>
                    <a:pt x="5136" y="6577"/>
                    <a:pt x="5099" y="6587"/>
                  </a:cubicBezTo>
                  <a:lnTo>
                    <a:pt x="4851" y="10126"/>
                  </a:lnTo>
                  <a:cubicBezTo>
                    <a:pt x="4832" y="10398"/>
                    <a:pt x="3810" y="10338"/>
                    <a:pt x="3830" y="10052"/>
                  </a:cubicBezTo>
                  <a:lnTo>
                    <a:pt x="4144" y="5559"/>
                  </a:lnTo>
                  <a:cubicBezTo>
                    <a:pt x="4146" y="5538"/>
                    <a:pt x="4150" y="5520"/>
                    <a:pt x="4154" y="5500"/>
                  </a:cubicBezTo>
                  <a:cubicBezTo>
                    <a:pt x="4199" y="4432"/>
                    <a:pt x="4252" y="3400"/>
                    <a:pt x="4257" y="3326"/>
                  </a:cubicBezTo>
                  <a:cubicBezTo>
                    <a:pt x="4169" y="3334"/>
                    <a:pt x="4081" y="3340"/>
                    <a:pt x="3994" y="3340"/>
                  </a:cubicBezTo>
                  <a:cubicBezTo>
                    <a:pt x="2788" y="3340"/>
                    <a:pt x="1546" y="2578"/>
                    <a:pt x="993" y="1669"/>
                  </a:cubicBezTo>
                  <a:cubicBezTo>
                    <a:pt x="879" y="1481"/>
                    <a:pt x="936" y="1235"/>
                    <a:pt x="1122" y="1120"/>
                  </a:cubicBezTo>
                  <a:cubicBezTo>
                    <a:pt x="1308" y="1003"/>
                    <a:pt x="1551" y="1062"/>
                    <a:pt x="1665" y="1250"/>
                  </a:cubicBezTo>
                  <a:cubicBezTo>
                    <a:pt x="2166" y="2073"/>
                    <a:pt x="3484" y="2756"/>
                    <a:pt x="4493" y="2470"/>
                  </a:cubicBezTo>
                  <a:cubicBezTo>
                    <a:pt x="4663" y="2411"/>
                    <a:pt x="4865" y="2374"/>
                    <a:pt x="5089" y="2365"/>
                  </a:cubicBezTo>
                  <a:lnTo>
                    <a:pt x="4729" y="5423"/>
                  </a:lnTo>
                  <a:lnTo>
                    <a:pt x="5203" y="5915"/>
                  </a:lnTo>
                  <a:lnTo>
                    <a:pt x="5617" y="5423"/>
                  </a:lnTo>
                  <a:lnTo>
                    <a:pt x="5330" y="2373"/>
                  </a:lnTo>
                  <a:cubicBezTo>
                    <a:pt x="5531" y="2387"/>
                    <a:pt x="5725" y="2423"/>
                    <a:pt x="5890" y="2481"/>
                  </a:cubicBezTo>
                  <a:cubicBezTo>
                    <a:pt x="6894" y="2741"/>
                    <a:pt x="8187" y="2063"/>
                    <a:pt x="8681" y="1250"/>
                  </a:cubicBezTo>
                  <a:cubicBezTo>
                    <a:pt x="8795" y="1062"/>
                    <a:pt x="9038" y="1003"/>
                    <a:pt x="9224" y="1119"/>
                  </a:cubicBezTo>
                  <a:cubicBezTo>
                    <a:pt x="9410" y="1235"/>
                    <a:pt x="9468" y="1481"/>
                    <a:pt x="9353" y="1669"/>
                  </a:cubicBezTo>
                  <a:close/>
                  <a:moveTo>
                    <a:pt x="8844" y="4304"/>
                  </a:moveTo>
                  <a:cubicBezTo>
                    <a:pt x="8839" y="4303"/>
                    <a:pt x="8833" y="4303"/>
                    <a:pt x="8827" y="4302"/>
                  </a:cubicBezTo>
                  <a:lnTo>
                    <a:pt x="8900" y="5088"/>
                  </a:lnTo>
                  <a:lnTo>
                    <a:pt x="8793" y="5217"/>
                  </a:lnTo>
                  <a:lnTo>
                    <a:pt x="8671" y="5088"/>
                  </a:lnTo>
                  <a:lnTo>
                    <a:pt x="8763" y="4301"/>
                  </a:lnTo>
                  <a:cubicBezTo>
                    <a:pt x="8543" y="4286"/>
                    <a:pt x="8343" y="4195"/>
                    <a:pt x="7895" y="3770"/>
                  </a:cubicBezTo>
                  <a:cubicBezTo>
                    <a:pt x="7846" y="3723"/>
                    <a:pt x="7769" y="3725"/>
                    <a:pt x="7722" y="3776"/>
                  </a:cubicBezTo>
                  <a:cubicBezTo>
                    <a:pt x="7676" y="3826"/>
                    <a:pt x="7679" y="3906"/>
                    <a:pt x="7729" y="3953"/>
                  </a:cubicBezTo>
                  <a:cubicBezTo>
                    <a:pt x="8086" y="4293"/>
                    <a:pt x="8319" y="4456"/>
                    <a:pt x="8558" y="4519"/>
                  </a:cubicBezTo>
                  <a:cubicBezTo>
                    <a:pt x="8558" y="4523"/>
                    <a:pt x="8556" y="4527"/>
                    <a:pt x="8556" y="4530"/>
                  </a:cubicBezTo>
                  <a:lnTo>
                    <a:pt x="8505" y="5505"/>
                  </a:lnTo>
                  <a:lnTo>
                    <a:pt x="8378" y="6694"/>
                  </a:lnTo>
                  <a:cubicBezTo>
                    <a:pt x="8369" y="6780"/>
                    <a:pt x="8430" y="6857"/>
                    <a:pt x="8514" y="6867"/>
                  </a:cubicBezTo>
                  <a:cubicBezTo>
                    <a:pt x="8520" y="6867"/>
                    <a:pt x="8525" y="6867"/>
                    <a:pt x="8530" y="6867"/>
                  </a:cubicBezTo>
                  <a:cubicBezTo>
                    <a:pt x="8608" y="6867"/>
                    <a:pt x="8674" y="6808"/>
                    <a:pt x="8683" y="6728"/>
                  </a:cubicBezTo>
                  <a:lnTo>
                    <a:pt x="8815" y="5498"/>
                  </a:lnTo>
                  <a:lnTo>
                    <a:pt x="9012" y="6736"/>
                  </a:lnTo>
                  <a:cubicBezTo>
                    <a:pt x="9025" y="6813"/>
                    <a:pt x="9090" y="6868"/>
                    <a:pt x="9164" y="6868"/>
                  </a:cubicBezTo>
                  <a:cubicBezTo>
                    <a:pt x="9172" y="6868"/>
                    <a:pt x="9180" y="6867"/>
                    <a:pt x="9188" y="6866"/>
                  </a:cubicBezTo>
                  <a:cubicBezTo>
                    <a:pt x="9272" y="6852"/>
                    <a:pt x="9328" y="6771"/>
                    <a:pt x="9315" y="6686"/>
                  </a:cubicBezTo>
                  <a:lnTo>
                    <a:pt x="9119" y="5462"/>
                  </a:lnTo>
                  <a:cubicBezTo>
                    <a:pt x="9119" y="5461"/>
                    <a:pt x="9120" y="5460"/>
                    <a:pt x="9120" y="5459"/>
                  </a:cubicBezTo>
                  <a:lnTo>
                    <a:pt x="9046" y="4530"/>
                  </a:lnTo>
                  <a:cubicBezTo>
                    <a:pt x="9046" y="4526"/>
                    <a:pt x="9046" y="4522"/>
                    <a:pt x="9045" y="4518"/>
                  </a:cubicBezTo>
                  <a:cubicBezTo>
                    <a:pt x="9279" y="4456"/>
                    <a:pt x="9631" y="4296"/>
                    <a:pt x="9990" y="3953"/>
                  </a:cubicBezTo>
                  <a:cubicBezTo>
                    <a:pt x="10040" y="3906"/>
                    <a:pt x="10043" y="3826"/>
                    <a:pt x="9997" y="3776"/>
                  </a:cubicBezTo>
                  <a:cubicBezTo>
                    <a:pt x="9950" y="3725"/>
                    <a:pt x="9873" y="3723"/>
                    <a:pt x="9823" y="3770"/>
                  </a:cubicBezTo>
                  <a:cubicBezTo>
                    <a:pt x="9407" y="4166"/>
                    <a:pt x="9010" y="4290"/>
                    <a:pt x="8857" y="4300"/>
                  </a:cubicBezTo>
                  <a:cubicBezTo>
                    <a:pt x="8852" y="4300"/>
                    <a:pt x="8849" y="4303"/>
                    <a:pt x="8844" y="4304"/>
                  </a:cubicBezTo>
                  <a:close/>
                  <a:moveTo>
                    <a:pt x="8790" y="4263"/>
                  </a:moveTo>
                  <a:cubicBezTo>
                    <a:pt x="8949" y="4263"/>
                    <a:pt x="9078" y="4131"/>
                    <a:pt x="9078" y="3969"/>
                  </a:cubicBezTo>
                  <a:cubicBezTo>
                    <a:pt x="9078" y="3807"/>
                    <a:pt x="8949" y="3675"/>
                    <a:pt x="8790" y="3675"/>
                  </a:cubicBezTo>
                  <a:cubicBezTo>
                    <a:pt x="8631" y="3675"/>
                    <a:pt x="8503" y="3807"/>
                    <a:pt x="8503" y="3969"/>
                  </a:cubicBezTo>
                  <a:cubicBezTo>
                    <a:pt x="8503" y="4131"/>
                    <a:pt x="8631" y="4263"/>
                    <a:pt x="8790" y="4263"/>
                  </a:cubicBezTo>
                  <a:close/>
                  <a:moveTo>
                    <a:pt x="9514" y="6418"/>
                  </a:moveTo>
                  <a:cubicBezTo>
                    <a:pt x="9649" y="6475"/>
                    <a:pt x="9732" y="6548"/>
                    <a:pt x="9732" y="6629"/>
                  </a:cubicBezTo>
                  <a:cubicBezTo>
                    <a:pt x="9732" y="6745"/>
                    <a:pt x="9561" y="6846"/>
                    <a:pt x="9306" y="6903"/>
                  </a:cubicBezTo>
                  <a:cubicBezTo>
                    <a:pt x="9287" y="6910"/>
                    <a:pt x="9267" y="6915"/>
                    <a:pt x="9245" y="6917"/>
                  </a:cubicBezTo>
                  <a:cubicBezTo>
                    <a:pt x="9240" y="6918"/>
                    <a:pt x="9235" y="6918"/>
                    <a:pt x="9229" y="6918"/>
                  </a:cubicBezTo>
                  <a:cubicBezTo>
                    <a:pt x="9112" y="6939"/>
                    <a:pt x="8983" y="6952"/>
                    <a:pt x="8845" y="6952"/>
                  </a:cubicBezTo>
                  <a:cubicBezTo>
                    <a:pt x="8355" y="6952"/>
                    <a:pt x="7957" y="6807"/>
                    <a:pt x="7957" y="6629"/>
                  </a:cubicBezTo>
                  <a:cubicBezTo>
                    <a:pt x="7957" y="6542"/>
                    <a:pt x="8055" y="6463"/>
                    <a:pt x="8211" y="6405"/>
                  </a:cubicBezTo>
                  <a:lnTo>
                    <a:pt x="8222" y="6252"/>
                  </a:lnTo>
                  <a:cubicBezTo>
                    <a:pt x="7685" y="6340"/>
                    <a:pt x="7308" y="6534"/>
                    <a:pt x="7308" y="6762"/>
                  </a:cubicBezTo>
                  <a:cubicBezTo>
                    <a:pt x="7308" y="7072"/>
                    <a:pt x="8000" y="7324"/>
                    <a:pt x="8854" y="7324"/>
                  </a:cubicBezTo>
                  <a:cubicBezTo>
                    <a:pt x="9708" y="7324"/>
                    <a:pt x="10400" y="7072"/>
                    <a:pt x="10400" y="6762"/>
                  </a:cubicBezTo>
                  <a:cubicBezTo>
                    <a:pt x="10400" y="6535"/>
                    <a:pt x="10027" y="6342"/>
                    <a:pt x="9494" y="6253"/>
                  </a:cubicBezTo>
                  <a:lnTo>
                    <a:pt x="9514" y="6418"/>
                  </a:lnTo>
                  <a:close/>
                  <a:moveTo>
                    <a:pt x="1543" y="4300"/>
                  </a:moveTo>
                  <a:cubicBezTo>
                    <a:pt x="1391" y="4290"/>
                    <a:pt x="994" y="4166"/>
                    <a:pt x="577" y="3770"/>
                  </a:cubicBezTo>
                  <a:cubicBezTo>
                    <a:pt x="528" y="3723"/>
                    <a:pt x="450" y="3725"/>
                    <a:pt x="404" y="3776"/>
                  </a:cubicBezTo>
                  <a:cubicBezTo>
                    <a:pt x="358" y="3826"/>
                    <a:pt x="361" y="3906"/>
                    <a:pt x="411" y="3953"/>
                  </a:cubicBezTo>
                  <a:cubicBezTo>
                    <a:pt x="770" y="4296"/>
                    <a:pt x="1122" y="4456"/>
                    <a:pt x="1355" y="4518"/>
                  </a:cubicBezTo>
                  <a:cubicBezTo>
                    <a:pt x="1355" y="4522"/>
                    <a:pt x="1355" y="4526"/>
                    <a:pt x="1355" y="4530"/>
                  </a:cubicBezTo>
                  <a:lnTo>
                    <a:pt x="1281" y="5459"/>
                  </a:lnTo>
                  <a:cubicBezTo>
                    <a:pt x="1281" y="5460"/>
                    <a:pt x="1282" y="5461"/>
                    <a:pt x="1282" y="5462"/>
                  </a:cubicBezTo>
                  <a:lnTo>
                    <a:pt x="1086" y="6686"/>
                  </a:lnTo>
                  <a:cubicBezTo>
                    <a:pt x="1072" y="6771"/>
                    <a:pt x="1129" y="6852"/>
                    <a:pt x="1212" y="6866"/>
                  </a:cubicBezTo>
                  <a:cubicBezTo>
                    <a:pt x="1221" y="6867"/>
                    <a:pt x="1229" y="6867"/>
                    <a:pt x="1236" y="6867"/>
                  </a:cubicBezTo>
                  <a:cubicBezTo>
                    <a:pt x="1311" y="6867"/>
                    <a:pt x="1376" y="6813"/>
                    <a:pt x="1388" y="6736"/>
                  </a:cubicBezTo>
                  <a:lnTo>
                    <a:pt x="1586" y="5498"/>
                  </a:lnTo>
                  <a:lnTo>
                    <a:pt x="1718" y="6728"/>
                  </a:lnTo>
                  <a:cubicBezTo>
                    <a:pt x="1726" y="6808"/>
                    <a:pt x="1792" y="6867"/>
                    <a:pt x="1870" y="6867"/>
                  </a:cubicBezTo>
                  <a:cubicBezTo>
                    <a:pt x="1875" y="6867"/>
                    <a:pt x="1881" y="6867"/>
                    <a:pt x="1887" y="6867"/>
                  </a:cubicBezTo>
                  <a:cubicBezTo>
                    <a:pt x="1971" y="6857"/>
                    <a:pt x="2032" y="6780"/>
                    <a:pt x="2022" y="6694"/>
                  </a:cubicBezTo>
                  <a:lnTo>
                    <a:pt x="1895" y="5505"/>
                  </a:lnTo>
                  <a:lnTo>
                    <a:pt x="1845" y="4530"/>
                  </a:lnTo>
                  <a:cubicBezTo>
                    <a:pt x="1845" y="4527"/>
                    <a:pt x="1843" y="4523"/>
                    <a:pt x="1843" y="4519"/>
                  </a:cubicBezTo>
                  <a:cubicBezTo>
                    <a:pt x="2082" y="4456"/>
                    <a:pt x="2314" y="4293"/>
                    <a:pt x="2672" y="3953"/>
                  </a:cubicBezTo>
                  <a:cubicBezTo>
                    <a:pt x="2722" y="3906"/>
                    <a:pt x="2725" y="3826"/>
                    <a:pt x="2678" y="3776"/>
                  </a:cubicBezTo>
                  <a:cubicBezTo>
                    <a:pt x="2632" y="3725"/>
                    <a:pt x="2555" y="3722"/>
                    <a:pt x="2505" y="3770"/>
                  </a:cubicBezTo>
                  <a:cubicBezTo>
                    <a:pt x="2058" y="4195"/>
                    <a:pt x="1857" y="4286"/>
                    <a:pt x="1637" y="4301"/>
                  </a:cubicBezTo>
                  <a:lnTo>
                    <a:pt x="1730" y="5088"/>
                  </a:lnTo>
                  <a:lnTo>
                    <a:pt x="1608" y="5217"/>
                  </a:lnTo>
                  <a:lnTo>
                    <a:pt x="1501" y="5088"/>
                  </a:lnTo>
                  <a:lnTo>
                    <a:pt x="1574" y="4302"/>
                  </a:lnTo>
                  <a:cubicBezTo>
                    <a:pt x="1568" y="4303"/>
                    <a:pt x="1562" y="4303"/>
                    <a:pt x="1557" y="4304"/>
                  </a:cubicBezTo>
                  <a:cubicBezTo>
                    <a:pt x="1552" y="4303"/>
                    <a:pt x="1548" y="4300"/>
                    <a:pt x="1543" y="4300"/>
                  </a:cubicBezTo>
                  <a:close/>
                  <a:moveTo>
                    <a:pt x="1898" y="3969"/>
                  </a:moveTo>
                  <a:cubicBezTo>
                    <a:pt x="1898" y="3807"/>
                    <a:pt x="1769" y="3675"/>
                    <a:pt x="1610" y="3675"/>
                  </a:cubicBezTo>
                  <a:cubicBezTo>
                    <a:pt x="1452" y="3675"/>
                    <a:pt x="1323" y="3807"/>
                    <a:pt x="1323" y="3969"/>
                  </a:cubicBezTo>
                  <a:cubicBezTo>
                    <a:pt x="1323" y="4131"/>
                    <a:pt x="1452" y="4263"/>
                    <a:pt x="1610" y="4263"/>
                  </a:cubicBezTo>
                  <a:cubicBezTo>
                    <a:pt x="1769" y="4263"/>
                    <a:pt x="1898" y="4131"/>
                    <a:pt x="1898" y="3969"/>
                  </a:cubicBezTo>
                  <a:close/>
                  <a:moveTo>
                    <a:pt x="906" y="6253"/>
                  </a:moveTo>
                  <a:cubicBezTo>
                    <a:pt x="373" y="6342"/>
                    <a:pt x="0" y="6535"/>
                    <a:pt x="0" y="6762"/>
                  </a:cubicBezTo>
                  <a:cubicBezTo>
                    <a:pt x="0" y="7072"/>
                    <a:pt x="693" y="7324"/>
                    <a:pt x="1547" y="7324"/>
                  </a:cubicBezTo>
                  <a:cubicBezTo>
                    <a:pt x="2401" y="7324"/>
                    <a:pt x="3093" y="7072"/>
                    <a:pt x="3093" y="6762"/>
                  </a:cubicBezTo>
                  <a:cubicBezTo>
                    <a:pt x="3093" y="6534"/>
                    <a:pt x="2716" y="6340"/>
                    <a:pt x="2178" y="6252"/>
                  </a:cubicBezTo>
                  <a:lnTo>
                    <a:pt x="2189" y="6405"/>
                  </a:lnTo>
                  <a:cubicBezTo>
                    <a:pt x="2346" y="6463"/>
                    <a:pt x="2444" y="6542"/>
                    <a:pt x="2444" y="6629"/>
                  </a:cubicBezTo>
                  <a:cubicBezTo>
                    <a:pt x="2444" y="6807"/>
                    <a:pt x="2046" y="6952"/>
                    <a:pt x="1556" y="6952"/>
                  </a:cubicBezTo>
                  <a:cubicBezTo>
                    <a:pt x="1418" y="6952"/>
                    <a:pt x="1289" y="6939"/>
                    <a:pt x="1172" y="6918"/>
                  </a:cubicBezTo>
                  <a:cubicBezTo>
                    <a:pt x="1166" y="6918"/>
                    <a:pt x="1161" y="6918"/>
                    <a:pt x="1155" y="6917"/>
                  </a:cubicBezTo>
                  <a:cubicBezTo>
                    <a:pt x="1134" y="6915"/>
                    <a:pt x="1114" y="6910"/>
                    <a:pt x="1095" y="6903"/>
                  </a:cubicBezTo>
                  <a:cubicBezTo>
                    <a:pt x="840" y="6846"/>
                    <a:pt x="669" y="6745"/>
                    <a:pt x="669" y="6629"/>
                  </a:cubicBezTo>
                  <a:cubicBezTo>
                    <a:pt x="669" y="6548"/>
                    <a:pt x="751" y="6475"/>
                    <a:pt x="887" y="6418"/>
                  </a:cubicBezTo>
                  <a:lnTo>
                    <a:pt x="906" y="6253"/>
                  </a:lnTo>
                  <a:close/>
                </a:path>
              </a:pathLst>
            </a:custGeom>
            <a:grp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defTabSz="914400"/>
              <a:endParaRPr sz="1400" dirty="0">
                <a:solidFill>
                  <a:schemeClr val="lt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08077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blipFill rotWithShape="1">
            <a:blip r:embed="rId3" cstate="email">
              <a:extLst>
                <a:ext uri="{28A0092B-C50C-407E-A947-70E740481C1C}">
                  <a14:useLocalDpi xmlns:a14="http://schemas.microsoft.com/office/drawing/2010/main"/>
                </a:ext>
              </a:extLst>
            </a:blip>
            <a:stretch>
              <a:fillRect/>
            </a:stretch>
          </a:blip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7" name="任意多边形 6"/>
          <p:cNvSpPr/>
          <p:nvPr/>
        </p:nvSpPr>
        <p:spPr>
          <a:xfrm>
            <a:off x="-1065530" y="-676275"/>
            <a:ext cx="14531975" cy="4164330"/>
          </a:xfrm>
          <a:custGeom>
            <a:avLst/>
            <a:gdLst>
              <a:gd name="connisteX0" fmla="*/ 1096856 w 14532034"/>
              <a:gd name="connsiteY0" fmla="*/ 425002 h 4164511"/>
              <a:gd name="connisteX1" fmla="*/ 1096856 w 14532034"/>
              <a:gd name="connsiteY1" fmla="*/ 2811967 h 4164511"/>
              <a:gd name="connisteX2" fmla="*/ 1107016 w 14532034"/>
              <a:gd name="connsiteY2" fmla="*/ 2801807 h 4164511"/>
              <a:gd name="connisteX3" fmla="*/ 1238461 w 14532034"/>
              <a:gd name="connsiteY3" fmla="*/ 2954207 h 4164511"/>
              <a:gd name="connisteX4" fmla="*/ 2376381 w 14532034"/>
              <a:gd name="connsiteY4" fmla="*/ 3452047 h 4164511"/>
              <a:gd name="connisteX5" fmla="*/ 3880061 w 14532034"/>
              <a:gd name="connsiteY5" fmla="*/ 3695887 h 4164511"/>
              <a:gd name="connisteX6" fmla="*/ 5729181 w 14532034"/>
              <a:gd name="connsiteY6" fmla="*/ 3624767 h 4164511"/>
              <a:gd name="connisteX7" fmla="*/ 7964381 w 14532034"/>
              <a:gd name="connsiteY7" fmla="*/ 3319967 h 4164511"/>
              <a:gd name="connisteX8" fmla="*/ 9783021 w 14532034"/>
              <a:gd name="connsiteY8" fmla="*/ 3167567 h 4164511"/>
              <a:gd name="connisteX9" fmla="*/ 11367981 w 14532034"/>
              <a:gd name="connsiteY9" fmla="*/ 3259007 h 4164511"/>
              <a:gd name="connisteX10" fmla="*/ 13105341 w 14532034"/>
              <a:gd name="connsiteY10" fmla="*/ 3827967 h 4164511"/>
              <a:gd name="connisteX11" fmla="*/ 13471101 w 14532034"/>
              <a:gd name="connsiteY11" fmla="*/ 4153087 h 4164511"/>
              <a:gd name="connisteX12" fmla="*/ 13450781 w 14532034"/>
              <a:gd name="connsiteY12" fmla="*/ 3513007 h 4164511"/>
              <a:gd name="connisteX13" fmla="*/ 13430461 w 14532034"/>
              <a:gd name="connsiteY13" fmla="*/ 404682 h 4164511"/>
              <a:gd name="connisteX14" fmla="*/ 1096856 w 14532034"/>
              <a:gd name="connsiteY14" fmla="*/ 425002 h 416451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Lst>
            <a:rect l="l" t="t" r="r" b="b"/>
            <a:pathLst>
              <a:path w="14532034" h="4164512">
                <a:moveTo>
                  <a:pt x="1096857" y="425003"/>
                </a:moveTo>
                <a:cubicBezTo>
                  <a:pt x="-1370118" y="906333"/>
                  <a:pt x="1094952" y="2336353"/>
                  <a:pt x="1096857" y="2811968"/>
                </a:cubicBezTo>
                <a:cubicBezTo>
                  <a:pt x="1098762" y="3287583"/>
                  <a:pt x="1078442" y="2773233"/>
                  <a:pt x="1107017" y="2801808"/>
                </a:cubicBezTo>
                <a:cubicBezTo>
                  <a:pt x="1135592" y="2830383"/>
                  <a:pt x="984462" y="2824033"/>
                  <a:pt x="1238462" y="2954208"/>
                </a:cubicBezTo>
                <a:cubicBezTo>
                  <a:pt x="1492462" y="3084383"/>
                  <a:pt x="1848062" y="3303458"/>
                  <a:pt x="2376382" y="3452048"/>
                </a:cubicBezTo>
                <a:cubicBezTo>
                  <a:pt x="2904702" y="3600638"/>
                  <a:pt x="3209502" y="3661598"/>
                  <a:pt x="3880062" y="3695888"/>
                </a:cubicBezTo>
                <a:cubicBezTo>
                  <a:pt x="4550622" y="3730178"/>
                  <a:pt x="4912572" y="3699698"/>
                  <a:pt x="5729182" y="3624768"/>
                </a:cubicBezTo>
                <a:cubicBezTo>
                  <a:pt x="6545792" y="3549838"/>
                  <a:pt x="7153487" y="3411408"/>
                  <a:pt x="7964382" y="3319968"/>
                </a:cubicBezTo>
                <a:cubicBezTo>
                  <a:pt x="8775277" y="3228528"/>
                  <a:pt x="9102302" y="3179633"/>
                  <a:pt x="9783022" y="3167568"/>
                </a:cubicBezTo>
                <a:cubicBezTo>
                  <a:pt x="10463742" y="3155503"/>
                  <a:pt x="10703772" y="3126928"/>
                  <a:pt x="11367982" y="3259008"/>
                </a:cubicBezTo>
                <a:cubicBezTo>
                  <a:pt x="12032192" y="3391088"/>
                  <a:pt x="12684972" y="3648898"/>
                  <a:pt x="13105342" y="3827968"/>
                </a:cubicBezTo>
                <a:cubicBezTo>
                  <a:pt x="13525712" y="4007038"/>
                  <a:pt x="13401887" y="4215953"/>
                  <a:pt x="13471102" y="4153088"/>
                </a:cubicBezTo>
                <a:cubicBezTo>
                  <a:pt x="13540317" y="4090223"/>
                  <a:pt x="13459037" y="4262943"/>
                  <a:pt x="13450782" y="3513008"/>
                </a:cubicBezTo>
                <a:cubicBezTo>
                  <a:pt x="13442527" y="2763073"/>
                  <a:pt x="15901247" y="1022538"/>
                  <a:pt x="13430462" y="404683"/>
                </a:cubicBezTo>
                <a:cubicBezTo>
                  <a:pt x="10959677" y="-213172"/>
                  <a:pt x="3563832" y="-56327"/>
                  <a:pt x="1096857" y="425003"/>
                </a:cubicBezTo>
                <a:close/>
              </a:path>
            </a:pathLst>
          </a:custGeom>
          <a:gradFill>
            <a:gsLst>
              <a:gs pos="0">
                <a:schemeClr val="tx1">
                  <a:lumMod val="85000"/>
                  <a:lumOff val="15000"/>
                  <a:alpha val="95000"/>
                </a:schemeClr>
              </a:gs>
              <a:gs pos="97000">
                <a:srgbClr val="C9423B">
                  <a:alpha val="89000"/>
                </a:srgbClr>
              </a:gs>
            </a:gsLst>
            <a:lin ang="18600000" scaled="0"/>
          </a:gra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cs typeface="+mn-ea"/>
              <a:sym typeface="+mn-lt"/>
            </a:endParaRPr>
          </a:p>
        </p:txBody>
      </p:sp>
      <p:sp>
        <p:nvSpPr>
          <p:cNvPr id="52" name="原创设计师QQ598969553          _8"/>
          <p:cNvSpPr txBox="1"/>
          <p:nvPr/>
        </p:nvSpPr>
        <p:spPr>
          <a:xfrm>
            <a:off x="9622393" y="1225745"/>
            <a:ext cx="1029970" cy="1014730"/>
          </a:xfrm>
          <a:prstGeom prst="rect">
            <a:avLst/>
          </a:prstGeom>
          <a:noFill/>
        </p:spPr>
        <p:txBody>
          <a:bodyPr wrap="none" rtlCol="0">
            <a:spAutoFit/>
          </a:bodyPr>
          <a:lstStyle/>
          <a:p>
            <a:r>
              <a:rPr lang="en-US" altLang="zh-CN" sz="6000" b="1" dirty="0">
                <a:solidFill>
                  <a:schemeClr val="bg1"/>
                </a:solidFill>
                <a:cs typeface="+mn-ea"/>
                <a:sym typeface="+mn-lt"/>
              </a:rPr>
              <a:t>02</a:t>
            </a:r>
          </a:p>
        </p:txBody>
      </p:sp>
      <p:sp>
        <p:nvSpPr>
          <p:cNvPr id="19" name="文本框 18"/>
          <p:cNvSpPr txBox="1"/>
          <p:nvPr/>
        </p:nvSpPr>
        <p:spPr>
          <a:xfrm>
            <a:off x="873642" y="4033598"/>
            <a:ext cx="3998182" cy="783590"/>
          </a:xfrm>
          <a:prstGeom prst="rect">
            <a:avLst/>
          </a:prstGeom>
          <a:noFill/>
        </p:spPr>
        <p:txBody>
          <a:bodyPr wrap="square" rtlCol="0">
            <a:spAutoFit/>
            <a:scene3d>
              <a:camera prst="orthographicFront"/>
              <a:lightRig rig="threePt" dir="t"/>
            </a:scene3d>
            <a:sp3d contourW="12700"/>
          </a:bodyPr>
          <a:lstStyle/>
          <a:p>
            <a:pPr algn="dist">
              <a:defRPr/>
            </a:pPr>
            <a:r>
              <a:rPr lang="zh-CN" altLang="en-US" sz="4500" dirty="0">
                <a:solidFill>
                  <a:schemeClr val="tx1">
                    <a:lumMod val="85000"/>
                    <a:lumOff val="15000"/>
                  </a:schemeClr>
                </a:solidFill>
                <a:cs typeface="+mn-ea"/>
                <a:sym typeface="+mn-lt"/>
              </a:rPr>
              <a:t>添加文字标题</a:t>
            </a:r>
          </a:p>
        </p:txBody>
      </p:sp>
      <p:sp>
        <p:nvSpPr>
          <p:cNvPr id="22" name="文本框 21"/>
          <p:cNvSpPr txBox="1"/>
          <p:nvPr/>
        </p:nvSpPr>
        <p:spPr>
          <a:xfrm>
            <a:off x="930275" y="5126990"/>
            <a:ext cx="5981065" cy="975995"/>
          </a:xfrm>
          <a:prstGeom prst="rect">
            <a:avLst/>
          </a:prstGeom>
          <a:noFill/>
        </p:spPr>
        <p:txBody>
          <a:bodyPr wrap="square">
            <a:spAutoFit/>
            <a:scene3d>
              <a:camera prst="orthographicFront"/>
              <a:lightRig rig="threePt" dir="t"/>
            </a:scene3d>
            <a:sp3d contourW="12700"/>
          </a:bodyPr>
          <a:lstStyle>
            <a:defPPr>
              <a:defRPr lang="en-US"/>
            </a:defPPr>
            <a:lvl1pPr>
              <a:defRPr sz="1400">
                <a:solidFill>
                  <a:schemeClr val="tx1">
                    <a:lumMod val="50000"/>
                    <a:lumOff val="50000"/>
                  </a:schemeClr>
                </a:solidFill>
                <a:latin typeface="Humanst521 BT" panose="020B0602020204020204" pitchFamily="34" charset="0"/>
              </a:defRPr>
            </a:lvl1pPr>
          </a:lstStyle>
          <a:p>
            <a:pPr algn="l">
              <a:lnSpc>
                <a:spcPct val="160000"/>
              </a:lnSpc>
              <a:defRPr/>
            </a:pPr>
            <a:r>
              <a:rPr lang="en-US" altLang="en-US" sz="900">
                <a:solidFill>
                  <a:schemeClr val="tx1">
                    <a:lumMod val="65000"/>
                    <a:lumOff val="35000"/>
                  </a:schemeClr>
                </a:solidFill>
                <a:uFillTx/>
                <a:latin typeface="+mn-lt"/>
                <a:cs typeface="+mn-ea"/>
                <a:sym typeface="+mn-lt"/>
              </a:rPr>
              <a:t>Input the title contentInput the title contentInput the title contentInput the title contentInput the title contentInput the title contentInput the title contentInput the title Input the title contentInput the title contentInput the title contentInput the title contentInput the title contentInput the title contentInput the title contentInput the title </a:t>
            </a:r>
            <a:endParaRPr lang="en-US" altLang="en-US" sz="900" dirty="0">
              <a:solidFill>
                <a:schemeClr val="tx1">
                  <a:lumMod val="65000"/>
                  <a:lumOff val="35000"/>
                </a:schemeClr>
              </a:solidFill>
              <a:uFillTx/>
              <a:latin typeface="+mn-lt"/>
              <a:cs typeface="+mn-ea"/>
              <a:sym typeface="+mn-lt"/>
            </a:endParaRPr>
          </a:p>
          <a:p>
            <a:pPr algn="l">
              <a:lnSpc>
                <a:spcPct val="160000"/>
              </a:lnSpc>
              <a:defRPr/>
            </a:pPr>
            <a:endParaRPr lang="en-US" altLang="en-US" sz="900" dirty="0">
              <a:solidFill>
                <a:schemeClr val="tx1">
                  <a:lumMod val="65000"/>
                  <a:lumOff val="35000"/>
                </a:schemeClr>
              </a:solidFill>
              <a:uFillTx/>
              <a:latin typeface="+mn-lt"/>
              <a:cs typeface="+mn-ea"/>
              <a:sym typeface="+mn-lt"/>
            </a:endParaRPr>
          </a:p>
        </p:txBody>
      </p:sp>
      <p:cxnSp>
        <p:nvCxnSpPr>
          <p:cNvPr id="5" name="原创设计师QQ598969553          _6"/>
          <p:cNvCxnSpPr/>
          <p:nvPr/>
        </p:nvCxnSpPr>
        <p:spPr bwMode="auto">
          <a:xfrm flipH="1">
            <a:off x="1049506" y="4902200"/>
            <a:ext cx="1171575" cy="0"/>
          </a:xfrm>
          <a:prstGeom prst="line">
            <a:avLst/>
          </a:prstGeom>
          <a:ln w="28575">
            <a:solidFill>
              <a:srgbClr val="C9423B"/>
            </a:solidFill>
          </a:ln>
        </p:spPr>
        <p:style>
          <a:lnRef idx="1">
            <a:schemeClr val="accent1"/>
          </a:lnRef>
          <a:fillRef idx="0">
            <a:schemeClr val="accent1"/>
          </a:fillRef>
          <a:effectRef idx="0">
            <a:schemeClr val="accent1"/>
          </a:effectRef>
          <a:fontRef idx="minor">
            <a:schemeClr val="tx1"/>
          </a:fontRef>
        </p:style>
      </p:cxnSp>
      <p:sp>
        <p:nvSpPr>
          <p:cNvPr id="8" name="原创设计师QQ598969553          _3"/>
          <p:cNvSpPr/>
          <p:nvPr/>
        </p:nvSpPr>
        <p:spPr>
          <a:xfrm rot="18900000" flipH="1">
            <a:off x="932352" y="3554067"/>
            <a:ext cx="317789" cy="317789"/>
          </a:xfrm>
          <a:prstGeom prst="rtTriangle">
            <a:avLst/>
          </a:prstGeom>
          <a:gradFill>
            <a:gsLst>
              <a:gs pos="1000">
                <a:schemeClr val="tx1">
                  <a:lumMod val="85000"/>
                  <a:lumOff val="15000"/>
                </a:schemeClr>
              </a:gs>
              <a:gs pos="99000">
                <a:srgbClr val="C9423B"/>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原创设计师QQ598969553          _8"/>
          <p:cNvSpPr txBox="1"/>
          <p:nvPr/>
        </p:nvSpPr>
        <p:spPr>
          <a:xfrm>
            <a:off x="1315958" y="3488250"/>
            <a:ext cx="1976823" cy="461665"/>
          </a:xfrm>
          <a:prstGeom prst="rect">
            <a:avLst/>
          </a:prstGeom>
          <a:noFill/>
        </p:spPr>
        <p:txBody>
          <a:bodyPr wrap="none" rtlCol="0">
            <a:spAutoFit/>
          </a:bodyPr>
          <a:lstStyle/>
          <a:p>
            <a:r>
              <a:rPr lang="en-US" sz="2400" b="1" dirty="0">
                <a:solidFill>
                  <a:schemeClr val="tx1">
                    <a:lumMod val="85000"/>
                    <a:lumOff val="15000"/>
                  </a:schemeClr>
                </a:solidFill>
                <a:cs typeface="+mn-ea"/>
                <a:sym typeface="+mn-lt"/>
              </a:rPr>
              <a:t>PART    TWO</a:t>
            </a:r>
          </a:p>
        </p:txBody>
      </p:sp>
      <p:cxnSp>
        <p:nvCxnSpPr>
          <p:cNvPr id="30" name="Straight Connector 19"/>
          <p:cNvCxnSpPr/>
          <p:nvPr/>
        </p:nvCxnSpPr>
        <p:spPr>
          <a:xfrm>
            <a:off x="889804" y="495130"/>
            <a:ext cx="3855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20"/>
          <p:cNvSpPr txBox="1"/>
          <p:nvPr/>
        </p:nvSpPr>
        <p:spPr>
          <a:xfrm>
            <a:off x="778933" y="562784"/>
            <a:ext cx="165622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100" spc="600">
                <a:solidFill>
                  <a:prstClr val="white"/>
                </a:solidFill>
                <a:cs typeface="+mn-ea"/>
                <a:sym typeface="+mn-lt"/>
              </a:rPr>
              <a:t>YOUR LOGO</a:t>
            </a:r>
            <a:endParaRPr kumimoji="0" lang="en-US" sz="1100" u="none" strike="noStrike" kern="1200" cap="none" spc="600" normalizeH="0" baseline="0" noProof="0">
              <a:ln>
                <a:noFill/>
              </a:ln>
              <a:solidFill>
                <a:prstClr val="white"/>
              </a:solidFill>
              <a:effectLst/>
              <a:uLnTx/>
              <a:uFillTx/>
              <a:cs typeface="+mn-ea"/>
              <a:sym typeface="+mn-lt"/>
            </a:endParaRPr>
          </a:p>
        </p:txBody>
      </p:sp>
      <p:sp>
        <p:nvSpPr>
          <p:cNvPr id="10" name="文本框 9"/>
          <p:cNvSpPr txBox="1"/>
          <p:nvPr/>
        </p:nvSpPr>
        <p:spPr>
          <a:xfrm>
            <a:off x="7105538" y="495299"/>
            <a:ext cx="1123950" cy="245110"/>
          </a:xfrm>
          <a:prstGeom prst="rect">
            <a:avLst/>
          </a:prstGeom>
          <a:noFill/>
        </p:spPr>
        <p:txBody>
          <a:bodyPr wrap="square" rtlCol="0">
            <a:spAutoFit/>
          </a:bodyPr>
          <a:lstStyle/>
          <a:p>
            <a:r>
              <a:rPr lang="zh-CN" altLang="en-US" sz="1000" dirty="0">
                <a:solidFill>
                  <a:schemeClr val="bg1"/>
                </a:solidFill>
                <a:cs typeface="+mn-ea"/>
                <a:sym typeface="+mn-lt"/>
              </a:rPr>
              <a:t>诚信载道</a:t>
            </a:r>
          </a:p>
        </p:txBody>
      </p:sp>
      <p:sp>
        <p:nvSpPr>
          <p:cNvPr id="11" name="文本框 10"/>
          <p:cNvSpPr txBox="1"/>
          <p:nvPr/>
        </p:nvSpPr>
        <p:spPr>
          <a:xfrm>
            <a:off x="8340439"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鼓励创造</a:t>
            </a:r>
          </a:p>
        </p:txBody>
      </p:sp>
      <p:sp>
        <p:nvSpPr>
          <p:cNvPr id="12" name="文本框 11"/>
          <p:cNvSpPr txBox="1"/>
          <p:nvPr/>
        </p:nvSpPr>
        <p:spPr>
          <a:xfrm>
            <a:off x="95753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精益求精</a:t>
            </a:r>
          </a:p>
        </p:txBody>
      </p:sp>
      <p:sp>
        <p:nvSpPr>
          <p:cNvPr id="36" name="文本框 35"/>
          <p:cNvSpPr txBox="1"/>
          <p:nvPr/>
        </p:nvSpPr>
        <p:spPr>
          <a:xfrm>
            <a:off x="10810240" y="495300"/>
            <a:ext cx="1123950" cy="245110"/>
          </a:xfrm>
          <a:prstGeom prst="rect">
            <a:avLst/>
          </a:prstGeom>
          <a:noFill/>
        </p:spPr>
        <p:txBody>
          <a:bodyPr wrap="square" rtlCol="0">
            <a:spAutoFit/>
          </a:bodyPr>
          <a:lstStyle/>
          <a:p>
            <a:r>
              <a:rPr lang="zh-CN" altLang="en-US" sz="1000" dirty="0">
                <a:solidFill>
                  <a:schemeClr val="bg1"/>
                </a:solidFill>
                <a:cs typeface="+mn-ea"/>
                <a:sym typeface="+mn-lt"/>
              </a:rPr>
              <a:t>和谐致远</a:t>
            </a:r>
          </a:p>
        </p:txBody>
      </p:sp>
    </p:spTree>
  </p:cSld>
  <p:clrMapOvr>
    <a:masterClrMapping/>
  </p:clrMapOvr>
  <mc:AlternateContent xmlns:mc="http://schemas.openxmlformats.org/markup-compatibility/2006" xmlns:p14="http://schemas.microsoft.com/office/powerpoint/2010/main">
    <mc:Choice Requires="p14">
      <p:transition spd="slow" p14:dur="1400" advClick="0" advTm="2000">
        <p:blinds/>
      </p:transition>
    </mc:Choice>
    <mc:Fallback xmlns="">
      <p:transition spd="slow" advClick="0" advTm="200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B5C05C61-D5D4-44B4-B47F-C512FD34F8AA"/>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OUTPUT_FOLDER" val="C:\Users\codi\Desktop\20190715包图\2"/>
  <p:tag name="ISPRING_PRESENTATION_TITLE" val="橙色稳重商务风商业计划书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1.0"/>
</p:tagLst>
</file>

<file path=ppt/tags/tag11.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ISLIDE.DIAGRAM" val="fffc2752-f421-4f45-b5db-dd420f3637be"/>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PA" val="v5.1.0"/>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8.xml><?xml version="1.0" encoding="utf-8"?>
<p:tagLst xmlns:a="http://schemas.openxmlformats.org/drawingml/2006/main" xmlns:r="http://schemas.openxmlformats.org/officeDocument/2006/relationships" xmlns:p="http://schemas.openxmlformats.org/presentationml/2006/main">
  <p:tag name="PA" val="v5.1.0"/>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主题​​">
  <a:themeElements>
    <a:clrScheme name="自定义 21">
      <a:dk1>
        <a:srgbClr val="000000"/>
      </a:dk1>
      <a:lt1>
        <a:srgbClr val="FFFFFF"/>
      </a:lt1>
      <a:dk2>
        <a:srgbClr val="44546A"/>
      </a:dk2>
      <a:lt2>
        <a:srgbClr val="E7E6E6"/>
      </a:lt2>
      <a:accent1>
        <a:srgbClr val="ED7D31"/>
      </a:accent1>
      <a:accent2>
        <a:srgbClr val="CE554D"/>
      </a:accent2>
      <a:accent3>
        <a:srgbClr val="CF564D"/>
      </a:accent3>
      <a:accent4>
        <a:srgbClr val="FFC000"/>
      </a:accent4>
      <a:accent5>
        <a:srgbClr val="5B9BD5"/>
      </a:accent5>
      <a:accent6>
        <a:srgbClr val="70AD47"/>
      </a:accent6>
      <a:hlink>
        <a:srgbClr val="0563C1"/>
      </a:hlink>
      <a:folHlink>
        <a:srgbClr val="954F72"/>
      </a:folHlink>
    </a:clrScheme>
    <a:fontScheme name="4oe5ukkm">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1903</Words>
  <Application>Microsoft Office PowerPoint</Application>
  <PresentationFormat>宽屏</PresentationFormat>
  <Paragraphs>257</Paragraphs>
  <Slides>24</Slides>
  <Notes>24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Gill Sans</vt:lpstr>
      <vt:lpstr>新細明體</vt:lpstr>
      <vt:lpstr>等线</vt:lpstr>
      <vt:lpstr>字魂105号-简雅黑</vt:lpstr>
      <vt:lpstr>Arial</vt:lpstr>
      <vt:lpstr>Office 主题​​</vt:lpstr>
      <vt:lpstr>工作汇报模板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非常感谢观看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dc:title>
  <dc:creator>Administrater</dc:creator>
  <cp:lastModifiedBy>Administrator</cp:lastModifiedBy>
  <cp:revision>28</cp:revision>
  <dcterms:created xsi:type="dcterms:W3CDTF">2019-07-15T02:54:00Z</dcterms:created>
  <dcterms:modified xsi:type="dcterms:W3CDTF">2019-09-11T05:04:59Z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